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Lst>
  <p:sldSz cy="5143500" cx="9144000"/>
  <p:notesSz cx="6858000" cy="9144000"/>
  <p:embeddedFontLst>
    <p:embeddedFont>
      <p:font typeface="Kumbh Sans"/>
      <p:regular r:id="rId50"/>
      <p:bold r:id="rId51"/>
    </p:embeddedFont>
    <p:embeddedFont>
      <p:font typeface="Fira Sans"/>
      <p:regular r:id="rId52"/>
      <p:bold r:id="rId53"/>
      <p:italic r:id="rId54"/>
      <p:boldItalic r:id="rId55"/>
    </p:embeddedFont>
    <p:embeddedFont>
      <p:font typeface="Rajdhani Medium"/>
      <p:regular r:id="rId56"/>
      <p:bold r:id="rId57"/>
    </p:embeddedFont>
    <p:embeddedFont>
      <p:font typeface="Rajdhani"/>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9A879DD-7B86-48B9-B2F9-050E3657BAB5}">
  <a:tblStyle styleId="{19A879DD-7B86-48B9-B2F9-050E3657BAB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KumbhSans-bold.fntdata"/><Relationship Id="rId50" Type="http://schemas.openxmlformats.org/officeDocument/2006/relationships/font" Target="fonts/KumbhSans-regular.fntdata"/><Relationship Id="rId53" Type="http://schemas.openxmlformats.org/officeDocument/2006/relationships/font" Target="fonts/FiraSans-bold.fntdata"/><Relationship Id="rId52" Type="http://schemas.openxmlformats.org/officeDocument/2006/relationships/font" Target="fonts/FiraSans-regular.fntdata"/><Relationship Id="rId11" Type="http://schemas.openxmlformats.org/officeDocument/2006/relationships/slide" Target="slides/slide6.xml"/><Relationship Id="rId55" Type="http://schemas.openxmlformats.org/officeDocument/2006/relationships/font" Target="fonts/FiraSans-boldItalic.fntdata"/><Relationship Id="rId10" Type="http://schemas.openxmlformats.org/officeDocument/2006/relationships/slide" Target="slides/slide5.xml"/><Relationship Id="rId54" Type="http://schemas.openxmlformats.org/officeDocument/2006/relationships/font" Target="fonts/FiraSans-italic.fntdata"/><Relationship Id="rId13" Type="http://schemas.openxmlformats.org/officeDocument/2006/relationships/slide" Target="slides/slide8.xml"/><Relationship Id="rId57" Type="http://schemas.openxmlformats.org/officeDocument/2006/relationships/font" Target="fonts/RajdhaniMedium-bold.fntdata"/><Relationship Id="rId12" Type="http://schemas.openxmlformats.org/officeDocument/2006/relationships/slide" Target="slides/slide7.xml"/><Relationship Id="rId56" Type="http://schemas.openxmlformats.org/officeDocument/2006/relationships/font" Target="fonts/RajdhaniMedium-regular.fntdata"/><Relationship Id="rId15" Type="http://schemas.openxmlformats.org/officeDocument/2006/relationships/slide" Target="slides/slide10.xml"/><Relationship Id="rId59" Type="http://schemas.openxmlformats.org/officeDocument/2006/relationships/font" Target="fonts/Rajdhani-bold.fntdata"/><Relationship Id="rId14" Type="http://schemas.openxmlformats.org/officeDocument/2006/relationships/slide" Target="slides/slide9.xml"/><Relationship Id="rId58" Type="http://schemas.openxmlformats.org/officeDocument/2006/relationships/font" Target="fonts/Rajdhani-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237475e99d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237475e99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9" name="Shape 1619"/>
        <p:cNvGrpSpPr/>
        <p:nvPr/>
      </p:nvGrpSpPr>
      <p:grpSpPr>
        <a:xfrm>
          <a:off x="0" y="0"/>
          <a:ext cx="0" cy="0"/>
          <a:chOff x="0" y="0"/>
          <a:chExt cx="0" cy="0"/>
        </a:xfrm>
      </p:grpSpPr>
      <p:sp>
        <p:nvSpPr>
          <p:cNvPr id="1620" name="Google Shape;1620;g237475e99d6_0_9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1" name="Google Shape;1621;g237475e99d6_0_9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6" name="Shape 1736"/>
        <p:cNvGrpSpPr/>
        <p:nvPr/>
      </p:nvGrpSpPr>
      <p:grpSpPr>
        <a:xfrm>
          <a:off x="0" y="0"/>
          <a:ext cx="0" cy="0"/>
          <a:chOff x="0" y="0"/>
          <a:chExt cx="0" cy="0"/>
        </a:xfrm>
      </p:grpSpPr>
      <p:sp>
        <p:nvSpPr>
          <p:cNvPr id="1737" name="Google Shape;1737;g237475e99d6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8" name="Google Shape;1738;g237475e99d6_0_10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2" name="Shape 1852"/>
        <p:cNvGrpSpPr/>
        <p:nvPr/>
      </p:nvGrpSpPr>
      <p:grpSpPr>
        <a:xfrm>
          <a:off x="0" y="0"/>
          <a:ext cx="0" cy="0"/>
          <a:chOff x="0" y="0"/>
          <a:chExt cx="0" cy="0"/>
        </a:xfrm>
      </p:grpSpPr>
      <p:sp>
        <p:nvSpPr>
          <p:cNvPr id="1853" name="Google Shape;1853;g237475e99d6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4" name="Google Shape;1854;g237475e99d6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g237475e99d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1" name="Google Shape;1971;g237475e99d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g237475e99d6_0_16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5" name="Google Shape;2095;g237475e99d6_0_16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0" name="Shape 2210"/>
        <p:cNvGrpSpPr/>
        <p:nvPr/>
      </p:nvGrpSpPr>
      <p:grpSpPr>
        <a:xfrm>
          <a:off x="0" y="0"/>
          <a:ext cx="0" cy="0"/>
          <a:chOff x="0" y="0"/>
          <a:chExt cx="0" cy="0"/>
        </a:xfrm>
      </p:grpSpPr>
      <p:sp>
        <p:nvSpPr>
          <p:cNvPr id="2211" name="Google Shape;2211;g237475e99d6_0_1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2" name="Google Shape;2212;g237475e99d6_0_1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7" name="Shape 2327"/>
        <p:cNvGrpSpPr/>
        <p:nvPr/>
      </p:nvGrpSpPr>
      <p:grpSpPr>
        <a:xfrm>
          <a:off x="0" y="0"/>
          <a:ext cx="0" cy="0"/>
          <a:chOff x="0" y="0"/>
          <a:chExt cx="0" cy="0"/>
        </a:xfrm>
      </p:grpSpPr>
      <p:sp>
        <p:nvSpPr>
          <p:cNvPr id="2328" name="Google Shape;2328;g237475e99d6_0_20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9" name="Google Shape;2329;g237475e99d6_0_20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8" name="Shape 2448"/>
        <p:cNvGrpSpPr/>
        <p:nvPr/>
      </p:nvGrpSpPr>
      <p:grpSpPr>
        <a:xfrm>
          <a:off x="0" y="0"/>
          <a:ext cx="0" cy="0"/>
          <a:chOff x="0" y="0"/>
          <a:chExt cx="0" cy="0"/>
        </a:xfrm>
      </p:grpSpPr>
      <p:sp>
        <p:nvSpPr>
          <p:cNvPr id="2449" name="Google Shape;2449;g237475e99d6_0_2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0" name="Google Shape;2450;g237475e99d6_0_2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7" name="Shape 2557"/>
        <p:cNvGrpSpPr/>
        <p:nvPr/>
      </p:nvGrpSpPr>
      <p:grpSpPr>
        <a:xfrm>
          <a:off x="0" y="0"/>
          <a:ext cx="0" cy="0"/>
          <a:chOff x="0" y="0"/>
          <a:chExt cx="0" cy="0"/>
        </a:xfrm>
      </p:grpSpPr>
      <p:sp>
        <p:nvSpPr>
          <p:cNvPr id="2558" name="Google Shape;2558;g237475e99d6_0_1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9" name="Google Shape;2559;g237475e99d6_0_1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224a59d8d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224a59d8d2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4" name="Shape 2674"/>
        <p:cNvGrpSpPr/>
        <p:nvPr/>
      </p:nvGrpSpPr>
      <p:grpSpPr>
        <a:xfrm>
          <a:off x="0" y="0"/>
          <a:ext cx="0" cy="0"/>
          <a:chOff x="0" y="0"/>
          <a:chExt cx="0" cy="0"/>
        </a:xfrm>
      </p:grpSpPr>
      <p:sp>
        <p:nvSpPr>
          <p:cNvPr id="2675" name="Google Shape;2675;g237475e99d6_0_3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6" name="Google Shape;2676;g237475e99d6_0_3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4" name="Shape 2794"/>
        <p:cNvGrpSpPr/>
        <p:nvPr/>
      </p:nvGrpSpPr>
      <p:grpSpPr>
        <a:xfrm>
          <a:off x="0" y="0"/>
          <a:ext cx="0" cy="0"/>
          <a:chOff x="0" y="0"/>
          <a:chExt cx="0" cy="0"/>
        </a:xfrm>
      </p:grpSpPr>
      <p:sp>
        <p:nvSpPr>
          <p:cNvPr id="2795" name="Google Shape;2795;g237475e99d6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6" name="Google Shape;2796;g237475e99d6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4" name="Shape 2914"/>
        <p:cNvGrpSpPr/>
        <p:nvPr/>
      </p:nvGrpSpPr>
      <p:grpSpPr>
        <a:xfrm>
          <a:off x="0" y="0"/>
          <a:ext cx="0" cy="0"/>
          <a:chOff x="0" y="0"/>
          <a:chExt cx="0" cy="0"/>
        </a:xfrm>
      </p:grpSpPr>
      <p:sp>
        <p:nvSpPr>
          <p:cNvPr id="2915" name="Google Shape;2915;g237475e99d6_0_3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6" name="Google Shape;2916;g237475e99d6_0_3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0" name="Shape 3030"/>
        <p:cNvGrpSpPr/>
        <p:nvPr/>
      </p:nvGrpSpPr>
      <p:grpSpPr>
        <a:xfrm>
          <a:off x="0" y="0"/>
          <a:ext cx="0" cy="0"/>
          <a:chOff x="0" y="0"/>
          <a:chExt cx="0" cy="0"/>
        </a:xfrm>
      </p:grpSpPr>
      <p:sp>
        <p:nvSpPr>
          <p:cNvPr id="3031" name="Google Shape;3031;g2389c947909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2" name="Google Shape;3032;g2389c947909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8" name="Shape 3148"/>
        <p:cNvGrpSpPr/>
        <p:nvPr/>
      </p:nvGrpSpPr>
      <p:grpSpPr>
        <a:xfrm>
          <a:off x="0" y="0"/>
          <a:ext cx="0" cy="0"/>
          <a:chOff x="0" y="0"/>
          <a:chExt cx="0" cy="0"/>
        </a:xfrm>
      </p:grpSpPr>
      <p:sp>
        <p:nvSpPr>
          <p:cNvPr id="3149" name="Google Shape;3149;g2389c947909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0" name="Google Shape;3150;g2389c947909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4" name="Shape 3264"/>
        <p:cNvGrpSpPr/>
        <p:nvPr/>
      </p:nvGrpSpPr>
      <p:grpSpPr>
        <a:xfrm>
          <a:off x="0" y="0"/>
          <a:ext cx="0" cy="0"/>
          <a:chOff x="0" y="0"/>
          <a:chExt cx="0" cy="0"/>
        </a:xfrm>
      </p:grpSpPr>
      <p:sp>
        <p:nvSpPr>
          <p:cNvPr id="3265" name="Google Shape;3265;g2389c947909_0_3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6" name="Google Shape;3266;g2389c947909_0_3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2" name="Shape 3382"/>
        <p:cNvGrpSpPr/>
        <p:nvPr/>
      </p:nvGrpSpPr>
      <p:grpSpPr>
        <a:xfrm>
          <a:off x="0" y="0"/>
          <a:ext cx="0" cy="0"/>
          <a:chOff x="0" y="0"/>
          <a:chExt cx="0" cy="0"/>
        </a:xfrm>
      </p:grpSpPr>
      <p:sp>
        <p:nvSpPr>
          <p:cNvPr id="3383" name="Google Shape;3383;g237475e99d6_0_3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4" name="Google Shape;3384;g237475e99d6_0_3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0" name="Shape 3500"/>
        <p:cNvGrpSpPr/>
        <p:nvPr/>
      </p:nvGrpSpPr>
      <p:grpSpPr>
        <a:xfrm>
          <a:off x="0" y="0"/>
          <a:ext cx="0" cy="0"/>
          <a:chOff x="0" y="0"/>
          <a:chExt cx="0" cy="0"/>
        </a:xfrm>
      </p:grpSpPr>
      <p:sp>
        <p:nvSpPr>
          <p:cNvPr id="3501" name="Google Shape;3501;g2389c947909_0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2" name="Google Shape;3502;g2389c947909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9" name="Shape 3619"/>
        <p:cNvGrpSpPr/>
        <p:nvPr/>
      </p:nvGrpSpPr>
      <p:grpSpPr>
        <a:xfrm>
          <a:off x="0" y="0"/>
          <a:ext cx="0" cy="0"/>
          <a:chOff x="0" y="0"/>
          <a:chExt cx="0" cy="0"/>
        </a:xfrm>
      </p:grpSpPr>
      <p:sp>
        <p:nvSpPr>
          <p:cNvPr id="3620" name="Google Shape;3620;g2389c947909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1" name="Google Shape;3621;g2389c947909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8" name="Shape 3738"/>
        <p:cNvGrpSpPr/>
        <p:nvPr/>
      </p:nvGrpSpPr>
      <p:grpSpPr>
        <a:xfrm>
          <a:off x="0" y="0"/>
          <a:ext cx="0" cy="0"/>
          <a:chOff x="0" y="0"/>
          <a:chExt cx="0" cy="0"/>
        </a:xfrm>
      </p:grpSpPr>
      <p:sp>
        <p:nvSpPr>
          <p:cNvPr id="3739" name="Google Shape;3739;g2389c947909_0_8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0" name="Google Shape;3740;g2389c947909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224a59d8d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224a59d8d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7" name="Shape 3857"/>
        <p:cNvGrpSpPr/>
        <p:nvPr/>
      </p:nvGrpSpPr>
      <p:grpSpPr>
        <a:xfrm>
          <a:off x="0" y="0"/>
          <a:ext cx="0" cy="0"/>
          <a:chOff x="0" y="0"/>
          <a:chExt cx="0" cy="0"/>
        </a:xfrm>
      </p:grpSpPr>
      <p:sp>
        <p:nvSpPr>
          <p:cNvPr id="3858" name="Google Shape;3858;g2389c947909_0_9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9" name="Google Shape;3859;g2389c947909_0_9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6" name="Shape 3976"/>
        <p:cNvGrpSpPr/>
        <p:nvPr/>
      </p:nvGrpSpPr>
      <p:grpSpPr>
        <a:xfrm>
          <a:off x="0" y="0"/>
          <a:ext cx="0" cy="0"/>
          <a:chOff x="0" y="0"/>
          <a:chExt cx="0" cy="0"/>
        </a:xfrm>
      </p:grpSpPr>
      <p:sp>
        <p:nvSpPr>
          <p:cNvPr id="3977" name="Google Shape;3977;g237475e99d6_0_3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8" name="Google Shape;3978;g237475e99d6_0_3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3" name="Shape 4093"/>
        <p:cNvGrpSpPr/>
        <p:nvPr/>
      </p:nvGrpSpPr>
      <p:grpSpPr>
        <a:xfrm>
          <a:off x="0" y="0"/>
          <a:ext cx="0" cy="0"/>
          <a:chOff x="0" y="0"/>
          <a:chExt cx="0" cy="0"/>
        </a:xfrm>
      </p:grpSpPr>
      <p:sp>
        <p:nvSpPr>
          <p:cNvPr id="4094" name="Google Shape;4094;g2389c947909_0_10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5" name="Google Shape;4095;g2389c947909_0_10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1" name="Shape 4211"/>
        <p:cNvGrpSpPr/>
        <p:nvPr/>
      </p:nvGrpSpPr>
      <p:grpSpPr>
        <a:xfrm>
          <a:off x="0" y="0"/>
          <a:ext cx="0" cy="0"/>
          <a:chOff x="0" y="0"/>
          <a:chExt cx="0" cy="0"/>
        </a:xfrm>
      </p:grpSpPr>
      <p:sp>
        <p:nvSpPr>
          <p:cNvPr id="4212" name="Google Shape;4212;g2389c947909_0_1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3" name="Google Shape;4213;g2389c947909_0_1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8" name="Shape 4328"/>
        <p:cNvGrpSpPr/>
        <p:nvPr/>
      </p:nvGrpSpPr>
      <p:grpSpPr>
        <a:xfrm>
          <a:off x="0" y="0"/>
          <a:ext cx="0" cy="0"/>
          <a:chOff x="0" y="0"/>
          <a:chExt cx="0" cy="0"/>
        </a:xfrm>
      </p:grpSpPr>
      <p:sp>
        <p:nvSpPr>
          <p:cNvPr id="4329" name="Google Shape;4329;g2389c947909_0_1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0" name="Google Shape;4330;g2389c947909_0_1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6" name="Shape 4446"/>
        <p:cNvGrpSpPr/>
        <p:nvPr/>
      </p:nvGrpSpPr>
      <p:grpSpPr>
        <a:xfrm>
          <a:off x="0" y="0"/>
          <a:ext cx="0" cy="0"/>
          <a:chOff x="0" y="0"/>
          <a:chExt cx="0" cy="0"/>
        </a:xfrm>
      </p:grpSpPr>
      <p:sp>
        <p:nvSpPr>
          <p:cNvPr id="4447" name="Google Shape;4447;g2389c947909_0_1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8" name="Google Shape;4448;g2389c947909_0_1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0" name="Shape 4500"/>
        <p:cNvGrpSpPr/>
        <p:nvPr/>
      </p:nvGrpSpPr>
      <p:grpSpPr>
        <a:xfrm>
          <a:off x="0" y="0"/>
          <a:ext cx="0" cy="0"/>
          <a:chOff x="0" y="0"/>
          <a:chExt cx="0" cy="0"/>
        </a:xfrm>
      </p:grpSpPr>
      <p:sp>
        <p:nvSpPr>
          <p:cNvPr id="4501" name="Google Shape;4501;g2389c9479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2" name="Google Shape;4502;g2389c9479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9" name="Shape 4609"/>
        <p:cNvGrpSpPr/>
        <p:nvPr/>
      </p:nvGrpSpPr>
      <p:grpSpPr>
        <a:xfrm>
          <a:off x="0" y="0"/>
          <a:ext cx="0" cy="0"/>
          <a:chOff x="0" y="0"/>
          <a:chExt cx="0" cy="0"/>
        </a:xfrm>
      </p:grpSpPr>
      <p:sp>
        <p:nvSpPr>
          <p:cNvPr id="4610" name="Google Shape;4610;g237475e99d6_0_42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1" name="Google Shape;4611;g237475e99d6_0_42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0" name="Shape 4730"/>
        <p:cNvGrpSpPr/>
        <p:nvPr/>
      </p:nvGrpSpPr>
      <p:grpSpPr>
        <a:xfrm>
          <a:off x="0" y="0"/>
          <a:ext cx="0" cy="0"/>
          <a:chOff x="0" y="0"/>
          <a:chExt cx="0" cy="0"/>
        </a:xfrm>
      </p:grpSpPr>
      <p:sp>
        <p:nvSpPr>
          <p:cNvPr id="4731" name="Google Shape;4731;g11c6b7313e0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2" name="Google Shape;4732;g11c6b7313e0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5" name="Shape 4865"/>
        <p:cNvGrpSpPr/>
        <p:nvPr/>
      </p:nvGrpSpPr>
      <p:grpSpPr>
        <a:xfrm>
          <a:off x="0" y="0"/>
          <a:ext cx="0" cy="0"/>
          <a:chOff x="0" y="0"/>
          <a:chExt cx="0" cy="0"/>
        </a:xfrm>
      </p:grpSpPr>
      <p:sp>
        <p:nvSpPr>
          <p:cNvPr id="4866" name="Google Shape;4866;g237821f8a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7" name="Google Shape;4867;g237821f8a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224a59d8d2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1224a59d8d2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9" name="Shape 4879"/>
        <p:cNvGrpSpPr/>
        <p:nvPr/>
      </p:nvGrpSpPr>
      <p:grpSpPr>
        <a:xfrm>
          <a:off x="0" y="0"/>
          <a:ext cx="0" cy="0"/>
          <a:chOff x="0" y="0"/>
          <a:chExt cx="0" cy="0"/>
        </a:xfrm>
      </p:grpSpPr>
      <p:sp>
        <p:nvSpPr>
          <p:cNvPr id="4880" name="Google Shape;4880;g237475e99d6_0_40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1" name="Google Shape;4881;g237475e99d6_0_40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5" name="Shape 4995"/>
        <p:cNvGrpSpPr/>
        <p:nvPr/>
      </p:nvGrpSpPr>
      <p:grpSpPr>
        <a:xfrm>
          <a:off x="0" y="0"/>
          <a:ext cx="0" cy="0"/>
          <a:chOff x="0" y="0"/>
          <a:chExt cx="0" cy="0"/>
        </a:xfrm>
      </p:grpSpPr>
      <p:sp>
        <p:nvSpPr>
          <p:cNvPr id="4996" name="Google Shape;4996;g237475e99d6_0_4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7" name="Google Shape;4997;g237475e99d6_0_4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0" name="Shape 5110"/>
        <p:cNvGrpSpPr/>
        <p:nvPr/>
      </p:nvGrpSpPr>
      <p:grpSpPr>
        <a:xfrm>
          <a:off x="0" y="0"/>
          <a:ext cx="0" cy="0"/>
          <a:chOff x="0" y="0"/>
          <a:chExt cx="0" cy="0"/>
        </a:xfrm>
      </p:grpSpPr>
      <p:sp>
        <p:nvSpPr>
          <p:cNvPr id="5111" name="Google Shape;5111;g20173fbd902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2" name="Google Shape;5112;g20173fbd90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8" name="Shape 5228"/>
        <p:cNvGrpSpPr/>
        <p:nvPr/>
      </p:nvGrpSpPr>
      <p:grpSpPr>
        <a:xfrm>
          <a:off x="0" y="0"/>
          <a:ext cx="0" cy="0"/>
          <a:chOff x="0" y="0"/>
          <a:chExt cx="0" cy="0"/>
        </a:xfrm>
      </p:grpSpPr>
      <p:sp>
        <p:nvSpPr>
          <p:cNvPr id="5229" name="Google Shape;5229;g2389c947909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0" name="Google Shape;5230;g2389c947909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6" name="Shape 5346"/>
        <p:cNvGrpSpPr/>
        <p:nvPr/>
      </p:nvGrpSpPr>
      <p:grpSpPr>
        <a:xfrm>
          <a:off x="0" y="0"/>
          <a:ext cx="0" cy="0"/>
          <a:chOff x="0" y="0"/>
          <a:chExt cx="0" cy="0"/>
        </a:xfrm>
      </p:grpSpPr>
      <p:sp>
        <p:nvSpPr>
          <p:cNvPr id="5347" name="Google Shape;5347;g20173fbd902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8" name="Google Shape;5348;g20173fbd902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3108ffbc7e_0_17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3108ffbc7e_0_17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23108ffbc7e_0_176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23108ffbc7e_0_17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3108ffbc7e_0_17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3108ffbc7e_0_17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6" name="Shape 1276"/>
        <p:cNvGrpSpPr/>
        <p:nvPr/>
      </p:nvGrpSpPr>
      <p:grpSpPr>
        <a:xfrm>
          <a:off x="0" y="0"/>
          <a:ext cx="0" cy="0"/>
          <a:chOff x="0" y="0"/>
          <a:chExt cx="0" cy="0"/>
        </a:xfrm>
      </p:grpSpPr>
      <p:sp>
        <p:nvSpPr>
          <p:cNvPr id="1277" name="Google Shape;1277;g23108ffbc7e_0_17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8" name="Google Shape;1278;g23108ffbc7e_0_17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5" name="Shape 1385"/>
        <p:cNvGrpSpPr/>
        <p:nvPr/>
      </p:nvGrpSpPr>
      <p:grpSpPr>
        <a:xfrm>
          <a:off x="0" y="0"/>
          <a:ext cx="0" cy="0"/>
          <a:chOff x="0" y="0"/>
          <a:chExt cx="0" cy="0"/>
        </a:xfrm>
      </p:grpSpPr>
      <p:sp>
        <p:nvSpPr>
          <p:cNvPr id="1386" name="Google Shape;1386;g23108ffbc7e_0_180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7" name="Google Shape;1387;g23108ffbc7e_0_180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784067" y="1276788"/>
            <a:ext cx="4350000" cy="18963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6000">
                <a:latin typeface="Rajdhani"/>
                <a:ea typeface="Rajdhani"/>
                <a:cs typeface="Rajdhani"/>
                <a:sym typeface="Rajdhani"/>
              </a:defRPr>
            </a:lvl1pPr>
            <a:lvl2pPr lvl="1" algn="ctr">
              <a:lnSpc>
                <a:spcPct val="115000"/>
              </a:lnSpc>
              <a:spcBef>
                <a:spcPts val="0"/>
              </a:spcBef>
              <a:spcAft>
                <a:spcPts val="0"/>
              </a:spcAft>
              <a:buSzPts val="5200"/>
              <a:buNone/>
              <a:defRPr sz="5200"/>
            </a:lvl2pPr>
            <a:lvl3pPr lvl="2" algn="ctr">
              <a:lnSpc>
                <a:spcPct val="115000"/>
              </a:lnSpc>
              <a:spcBef>
                <a:spcPts val="0"/>
              </a:spcBef>
              <a:spcAft>
                <a:spcPts val="0"/>
              </a:spcAft>
              <a:buSzPts val="5200"/>
              <a:buNone/>
              <a:defRPr sz="5200"/>
            </a:lvl3pPr>
            <a:lvl4pPr lvl="3" algn="ctr">
              <a:lnSpc>
                <a:spcPct val="115000"/>
              </a:lnSpc>
              <a:spcBef>
                <a:spcPts val="0"/>
              </a:spcBef>
              <a:spcAft>
                <a:spcPts val="0"/>
              </a:spcAft>
              <a:buSzPts val="5200"/>
              <a:buNone/>
              <a:defRPr sz="5200"/>
            </a:lvl4pPr>
            <a:lvl5pPr lvl="4" algn="ctr">
              <a:lnSpc>
                <a:spcPct val="115000"/>
              </a:lnSpc>
              <a:spcBef>
                <a:spcPts val="0"/>
              </a:spcBef>
              <a:spcAft>
                <a:spcPts val="0"/>
              </a:spcAft>
              <a:buSzPts val="5200"/>
              <a:buNone/>
              <a:defRPr sz="5200"/>
            </a:lvl5pPr>
            <a:lvl6pPr lvl="5" algn="ctr">
              <a:lnSpc>
                <a:spcPct val="115000"/>
              </a:lnSpc>
              <a:spcBef>
                <a:spcPts val="0"/>
              </a:spcBef>
              <a:spcAft>
                <a:spcPts val="0"/>
              </a:spcAft>
              <a:buSzPts val="5200"/>
              <a:buNone/>
              <a:defRPr sz="5200"/>
            </a:lvl6pPr>
            <a:lvl7pPr lvl="6" algn="ctr">
              <a:lnSpc>
                <a:spcPct val="115000"/>
              </a:lnSpc>
              <a:spcBef>
                <a:spcPts val="0"/>
              </a:spcBef>
              <a:spcAft>
                <a:spcPts val="0"/>
              </a:spcAft>
              <a:buSzPts val="5200"/>
              <a:buNone/>
              <a:defRPr sz="5200"/>
            </a:lvl7pPr>
            <a:lvl8pPr lvl="7" algn="ctr">
              <a:lnSpc>
                <a:spcPct val="115000"/>
              </a:lnSpc>
              <a:spcBef>
                <a:spcPts val="0"/>
              </a:spcBef>
              <a:spcAft>
                <a:spcPts val="0"/>
              </a:spcAft>
              <a:buSzPts val="5200"/>
              <a:buNone/>
              <a:defRPr sz="5200"/>
            </a:lvl8pPr>
            <a:lvl9pPr lvl="8" algn="ctr">
              <a:lnSpc>
                <a:spcPct val="115000"/>
              </a:lnSpc>
              <a:spcBef>
                <a:spcPts val="0"/>
              </a:spcBef>
              <a:spcAft>
                <a:spcPts val="0"/>
              </a:spcAft>
              <a:buSzPts val="5200"/>
              <a:buNone/>
              <a:defRPr sz="5200"/>
            </a:lvl9pPr>
          </a:lstStyle>
          <a:p/>
        </p:txBody>
      </p:sp>
      <p:sp>
        <p:nvSpPr>
          <p:cNvPr id="10" name="Google Shape;10;p2"/>
          <p:cNvSpPr txBox="1"/>
          <p:nvPr>
            <p:ph idx="1" type="subTitle"/>
          </p:nvPr>
        </p:nvSpPr>
        <p:spPr>
          <a:xfrm>
            <a:off x="779625" y="3348926"/>
            <a:ext cx="4350000" cy="450000"/>
          </a:xfrm>
          <a:prstGeom prst="rect">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atin typeface="Fira Sans"/>
                <a:ea typeface="Fira Sans"/>
                <a:cs typeface="Fira Sans"/>
                <a:sym typeface="Fira Sans"/>
              </a:defRPr>
            </a:lvl1pPr>
            <a:lvl2pPr lvl="1" algn="ctr">
              <a:lnSpc>
                <a:spcPct val="115000"/>
              </a:lnSpc>
              <a:spcBef>
                <a:spcPts val="0"/>
              </a:spcBef>
              <a:spcAft>
                <a:spcPts val="0"/>
              </a:spcAft>
              <a:buSzPts val="1800"/>
              <a:buNone/>
              <a:defRPr sz="1800"/>
            </a:lvl2pPr>
            <a:lvl3pPr lvl="2" algn="ctr">
              <a:lnSpc>
                <a:spcPct val="115000"/>
              </a:lnSpc>
              <a:spcBef>
                <a:spcPts val="0"/>
              </a:spcBef>
              <a:spcAft>
                <a:spcPts val="0"/>
              </a:spcAft>
              <a:buSzPts val="1800"/>
              <a:buNone/>
              <a:defRPr sz="1800"/>
            </a:lvl3pPr>
            <a:lvl4pPr lvl="3" algn="ctr">
              <a:lnSpc>
                <a:spcPct val="115000"/>
              </a:lnSpc>
              <a:spcBef>
                <a:spcPts val="0"/>
              </a:spcBef>
              <a:spcAft>
                <a:spcPts val="0"/>
              </a:spcAft>
              <a:buSzPts val="1800"/>
              <a:buNone/>
              <a:defRPr sz="1800"/>
            </a:lvl4pPr>
            <a:lvl5pPr lvl="4" algn="ctr">
              <a:lnSpc>
                <a:spcPct val="115000"/>
              </a:lnSpc>
              <a:spcBef>
                <a:spcPts val="0"/>
              </a:spcBef>
              <a:spcAft>
                <a:spcPts val="0"/>
              </a:spcAft>
              <a:buSzPts val="1800"/>
              <a:buNone/>
              <a:defRPr sz="1800"/>
            </a:lvl5pPr>
            <a:lvl6pPr lvl="5" algn="ctr">
              <a:lnSpc>
                <a:spcPct val="115000"/>
              </a:lnSpc>
              <a:spcBef>
                <a:spcPts val="0"/>
              </a:spcBef>
              <a:spcAft>
                <a:spcPts val="0"/>
              </a:spcAft>
              <a:buSzPts val="1800"/>
              <a:buNone/>
              <a:defRPr sz="1800"/>
            </a:lvl6pPr>
            <a:lvl7pPr lvl="6" algn="ctr">
              <a:lnSpc>
                <a:spcPct val="115000"/>
              </a:lnSpc>
              <a:spcBef>
                <a:spcPts val="0"/>
              </a:spcBef>
              <a:spcAft>
                <a:spcPts val="0"/>
              </a:spcAft>
              <a:buSzPts val="1800"/>
              <a:buNone/>
              <a:defRPr sz="1800"/>
            </a:lvl7pPr>
            <a:lvl8pPr lvl="7" algn="ctr">
              <a:lnSpc>
                <a:spcPct val="115000"/>
              </a:lnSpc>
              <a:spcBef>
                <a:spcPts val="0"/>
              </a:spcBef>
              <a:spcAft>
                <a:spcPts val="0"/>
              </a:spcAft>
              <a:buSzPts val="1800"/>
              <a:buNone/>
              <a:defRPr sz="1800"/>
            </a:lvl8pPr>
            <a:lvl9pPr lvl="8" algn="ctr">
              <a:lnSpc>
                <a:spcPct val="115000"/>
              </a:lnSpc>
              <a:spcBef>
                <a:spcPts val="0"/>
              </a:spcBef>
              <a:spcAft>
                <a:spcPts val="0"/>
              </a:spcAft>
              <a:buSzPts val="1800"/>
              <a:buNone/>
              <a:defRPr sz="1800"/>
            </a:lvl9pPr>
          </a:lstStyle>
          <a:p/>
        </p:txBody>
      </p:sp>
      <p:sp>
        <p:nvSpPr>
          <p:cNvPr id="11" name="Google Shape;11;p2"/>
          <p:cNvSpPr/>
          <p:nvPr/>
        </p:nvSpPr>
        <p:spPr>
          <a:xfrm>
            <a:off x="102928" y="3347336"/>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1919729" y="46613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3391622">
            <a:off x="5525527" y="33722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5644555">
            <a:off x="7092631" y="4388929"/>
            <a:ext cx="352102" cy="45320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7413790">
            <a:off x="8640067" y="1355868"/>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2"/>
        </a:solidFill>
      </p:bgPr>
    </p:bg>
    <p:spTree>
      <p:nvGrpSpPr>
        <p:cNvPr id="96" name="Shape 96"/>
        <p:cNvGrpSpPr/>
        <p:nvPr/>
      </p:nvGrpSpPr>
      <p:grpSpPr>
        <a:xfrm>
          <a:off x="0" y="0"/>
          <a:ext cx="0" cy="0"/>
          <a:chOff x="0" y="0"/>
          <a:chExt cx="0" cy="0"/>
        </a:xfrm>
      </p:grpSpPr>
      <p:sp>
        <p:nvSpPr>
          <p:cNvPr id="97" name="Google Shape;97;p11"/>
          <p:cNvSpPr txBox="1"/>
          <p:nvPr>
            <p:ph hasCustomPrompt="1" type="title"/>
          </p:nvPr>
        </p:nvSpPr>
        <p:spPr>
          <a:xfrm>
            <a:off x="1226550" y="972150"/>
            <a:ext cx="6690900" cy="15111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9600"/>
              <a:buNone/>
              <a:defRPr sz="8000"/>
            </a:lvl1pPr>
            <a:lvl2pPr lvl="1" algn="ctr">
              <a:lnSpc>
                <a:spcPct val="115000"/>
              </a:lnSpc>
              <a:spcBef>
                <a:spcPts val="0"/>
              </a:spcBef>
              <a:spcAft>
                <a:spcPts val="0"/>
              </a:spcAft>
              <a:buSzPts val="9600"/>
              <a:buNone/>
              <a:defRPr sz="9600"/>
            </a:lvl2pPr>
            <a:lvl3pPr lvl="2" algn="ctr">
              <a:lnSpc>
                <a:spcPct val="115000"/>
              </a:lnSpc>
              <a:spcBef>
                <a:spcPts val="0"/>
              </a:spcBef>
              <a:spcAft>
                <a:spcPts val="0"/>
              </a:spcAft>
              <a:buSzPts val="9600"/>
              <a:buNone/>
              <a:defRPr sz="9600"/>
            </a:lvl3pPr>
            <a:lvl4pPr lvl="3" algn="ctr">
              <a:lnSpc>
                <a:spcPct val="115000"/>
              </a:lnSpc>
              <a:spcBef>
                <a:spcPts val="0"/>
              </a:spcBef>
              <a:spcAft>
                <a:spcPts val="0"/>
              </a:spcAft>
              <a:buSzPts val="9600"/>
              <a:buNone/>
              <a:defRPr sz="9600"/>
            </a:lvl4pPr>
            <a:lvl5pPr lvl="4" algn="ctr">
              <a:lnSpc>
                <a:spcPct val="115000"/>
              </a:lnSpc>
              <a:spcBef>
                <a:spcPts val="0"/>
              </a:spcBef>
              <a:spcAft>
                <a:spcPts val="0"/>
              </a:spcAft>
              <a:buSzPts val="9600"/>
              <a:buNone/>
              <a:defRPr sz="9600"/>
            </a:lvl5pPr>
            <a:lvl6pPr lvl="5" algn="ctr">
              <a:lnSpc>
                <a:spcPct val="115000"/>
              </a:lnSpc>
              <a:spcBef>
                <a:spcPts val="0"/>
              </a:spcBef>
              <a:spcAft>
                <a:spcPts val="0"/>
              </a:spcAft>
              <a:buSzPts val="9600"/>
              <a:buNone/>
              <a:defRPr sz="9600"/>
            </a:lvl6pPr>
            <a:lvl7pPr lvl="6" algn="ctr">
              <a:lnSpc>
                <a:spcPct val="115000"/>
              </a:lnSpc>
              <a:spcBef>
                <a:spcPts val="0"/>
              </a:spcBef>
              <a:spcAft>
                <a:spcPts val="0"/>
              </a:spcAft>
              <a:buSzPts val="9600"/>
              <a:buNone/>
              <a:defRPr sz="9600"/>
            </a:lvl7pPr>
            <a:lvl8pPr lvl="7" algn="ctr">
              <a:lnSpc>
                <a:spcPct val="115000"/>
              </a:lnSpc>
              <a:spcBef>
                <a:spcPts val="0"/>
              </a:spcBef>
              <a:spcAft>
                <a:spcPts val="0"/>
              </a:spcAft>
              <a:buSzPts val="9600"/>
              <a:buNone/>
              <a:defRPr sz="9600"/>
            </a:lvl8pPr>
            <a:lvl9pPr lvl="8" algn="ctr">
              <a:lnSpc>
                <a:spcPct val="115000"/>
              </a:lnSpc>
              <a:spcBef>
                <a:spcPts val="0"/>
              </a:spcBef>
              <a:spcAft>
                <a:spcPts val="0"/>
              </a:spcAft>
              <a:buSzPts val="9600"/>
              <a:buNone/>
              <a:defRPr sz="9600"/>
            </a:lvl9pPr>
          </a:lstStyle>
          <a:p>
            <a:r>
              <a:t>xx%</a:t>
            </a:r>
          </a:p>
        </p:txBody>
      </p:sp>
      <p:sp>
        <p:nvSpPr>
          <p:cNvPr id="98" name="Google Shape;98;p11"/>
          <p:cNvSpPr txBox="1"/>
          <p:nvPr>
            <p:ph idx="1" type="subTitle"/>
          </p:nvPr>
        </p:nvSpPr>
        <p:spPr>
          <a:xfrm>
            <a:off x="2213700" y="2622500"/>
            <a:ext cx="4716600" cy="408900"/>
          </a:xfrm>
          <a:prstGeom prst="rect">
            <a:avLst/>
          </a:prstGeom>
          <a:solidFill>
            <a:schemeClr val="accent5"/>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400">
                <a:latin typeface="Fira Sans"/>
                <a:ea typeface="Fira Sans"/>
                <a:cs typeface="Fira Sans"/>
                <a:sym typeface="Fira Sans"/>
              </a:defRPr>
            </a:lvl1pPr>
            <a:lvl2pPr lvl="1" rtl="0" algn="ctr">
              <a:lnSpc>
                <a:spcPct val="115000"/>
              </a:lnSpc>
              <a:spcBef>
                <a:spcPts val="0"/>
              </a:spcBef>
              <a:spcAft>
                <a:spcPts val="0"/>
              </a:spcAft>
              <a:buSzPts val="1600"/>
              <a:buNone/>
              <a:defRPr sz="1600"/>
            </a:lvl2pPr>
            <a:lvl3pPr lvl="2" rtl="0" algn="ctr">
              <a:lnSpc>
                <a:spcPct val="115000"/>
              </a:lnSpc>
              <a:spcBef>
                <a:spcPts val="0"/>
              </a:spcBef>
              <a:spcAft>
                <a:spcPts val="0"/>
              </a:spcAft>
              <a:buSzPts val="1600"/>
              <a:buNone/>
              <a:defRPr sz="1600"/>
            </a:lvl3pPr>
            <a:lvl4pPr lvl="3" rtl="0" algn="ctr">
              <a:lnSpc>
                <a:spcPct val="115000"/>
              </a:lnSpc>
              <a:spcBef>
                <a:spcPts val="0"/>
              </a:spcBef>
              <a:spcAft>
                <a:spcPts val="0"/>
              </a:spcAft>
              <a:buSzPts val="1600"/>
              <a:buNone/>
              <a:defRPr sz="1600"/>
            </a:lvl4pPr>
            <a:lvl5pPr lvl="4" rtl="0" algn="ctr">
              <a:lnSpc>
                <a:spcPct val="115000"/>
              </a:lnSpc>
              <a:spcBef>
                <a:spcPts val="0"/>
              </a:spcBef>
              <a:spcAft>
                <a:spcPts val="0"/>
              </a:spcAft>
              <a:buSzPts val="1600"/>
              <a:buNone/>
              <a:defRPr sz="1600"/>
            </a:lvl5pPr>
            <a:lvl6pPr lvl="5" rtl="0" algn="ctr">
              <a:lnSpc>
                <a:spcPct val="115000"/>
              </a:lnSpc>
              <a:spcBef>
                <a:spcPts val="0"/>
              </a:spcBef>
              <a:spcAft>
                <a:spcPts val="0"/>
              </a:spcAft>
              <a:buSzPts val="1600"/>
              <a:buNone/>
              <a:defRPr sz="1600"/>
            </a:lvl6pPr>
            <a:lvl7pPr lvl="6" rtl="0" algn="ctr">
              <a:lnSpc>
                <a:spcPct val="115000"/>
              </a:lnSpc>
              <a:spcBef>
                <a:spcPts val="0"/>
              </a:spcBef>
              <a:spcAft>
                <a:spcPts val="0"/>
              </a:spcAft>
              <a:buSzPts val="1600"/>
              <a:buNone/>
              <a:defRPr sz="1600"/>
            </a:lvl7pPr>
            <a:lvl8pPr lvl="7" rtl="0" algn="ctr">
              <a:lnSpc>
                <a:spcPct val="115000"/>
              </a:lnSpc>
              <a:spcBef>
                <a:spcPts val="0"/>
              </a:spcBef>
              <a:spcAft>
                <a:spcPts val="0"/>
              </a:spcAft>
              <a:buSzPts val="1600"/>
              <a:buNone/>
              <a:defRPr sz="1600"/>
            </a:lvl8pPr>
            <a:lvl9pPr lvl="8" rtl="0" algn="ctr">
              <a:lnSpc>
                <a:spcPct val="115000"/>
              </a:lnSpc>
              <a:spcBef>
                <a:spcPts val="0"/>
              </a:spcBef>
              <a:spcAft>
                <a:spcPts val="0"/>
              </a:spcAft>
              <a:buSzPts val="1600"/>
              <a:buNone/>
              <a:defRPr sz="1600"/>
            </a:lvl9pPr>
          </a:lstStyle>
          <a:p/>
        </p:txBody>
      </p:sp>
      <p:sp>
        <p:nvSpPr>
          <p:cNvPr id="99" name="Google Shape;99;p11"/>
          <p:cNvSpPr/>
          <p:nvPr/>
        </p:nvSpPr>
        <p:spPr>
          <a:xfrm>
            <a:off x="251228" y="234516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2280754" y="560664"/>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1"/>
          <p:cNvSpPr/>
          <p:nvPr/>
        </p:nvSpPr>
        <p:spPr>
          <a:xfrm rot="3391622">
            <a:off x="4994777" y="1889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1"/>
          <p:cNvSpPr/>
          <p:nvPr/>
        </p:nvSpPr>
        <p:spPr>
          <a:xfrm rot="-3865761">
            <a:off x="6273755" y="4514838"/>
            <a:ext cx="352097" cy="453199"/>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rot="7413790">
            <a:off x="8640067" y="1355868"/>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5" name="Shape 10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2_1">
    <p:bg>
      <p:bgPr>
        <a:solidFill>
          <a:schemeClr val="dk2"/>
        </a:solidFill>
      </p:bgPr>
    </p:bg>
    <p:spTree>
      <p:nvGrpSpPr>
        <p:cNvPr id="106" name="Shape 106"/>
        <p:cNvGrpSpPr/>
        <p:nvPr/>
      </p:nvGrpSpPr>
      <p:grpSpPr>
        <a:xfrm>
          <a:off x="0" y="0"/>
          <a:ext cx="0" cy="0"/>
          <a:chOff x="0" y="0"/>
          <a:chExt cx="0" cy="0"/>
        </a:xfrm>
      </p:grpSpPr>
      <p:sp>
        <p:nvSpPr>
          <p:cNvPr id="107" name="Google Shape;107;p13"/>
          <p:cNvSpPr txBox="1"/>
          <p:nvPr>
            <p:ph hasCustomPrompt="1" type="title"/>
          </p:nvPr>
        </p:nvSpPr>
        <p:spPr>
          <a:xfrm>
            <a:off x="1713225" y="158225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8" name="Google Shape;108;p13"/>
          <p:cNvSpPr txBox="1"/>
          <p:nvPr>
            <p:ph hasCustomPrompt="1" idx="2" type="title"/>
          </p:nvPr>
        </p:nvSpPr>
        <p:spPr>
          <a:xfrm>
            <a:off x="3934350" y="158225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09" name="Google Shape;109;p13"/>
          <p:cNvSpPr txBox="1"/>
          <p:nvPr>
            <p:ph hasCustomPrompt="1" idx="3" type="title"/>
          </p:nvPr>
        </p:nvSpPr>
        <p:spPr>
          <a:xfrm>
            <a:off x="6155475" y="158225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10" name="Google Shape;110;p13"/>
          <p:cNvSpPr txBox="1"/>
          <p:nvPr>
            <p:ph idx="1" type="subTitle"/>
          </p:nvPr>
        </p:nvSpPr>
        <p:spPr>
          <a:xfrm>
            <a:off x="1381125" y="220377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11" name="Google Shape;111;p13"/>
          <p:cNvSpPr txBox="1"/>
          <p:nvPr>
            <p:ph idx="4" type="subTitle"/>
          </p:nvPr>
        </p:nvSpPr>
        <p:spPr>
          <a:xfrm>
            <a:off x="3602250" y="220377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12" name="Google Shape;112;p13"/>
          <p:cNvSpPr txBox="1"/>
          <p:nvPr>
            <p:ph idx="5" type="subTitle"/>
          </p:nvPr>
        </p:nvSpPr>
        <p:spPr>
          <a:xfrm>
            <a:off x="5823375" y="220377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13" name="Google Shape;113;p13"/>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14" name="Google Shape;114;p13"/>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rot="2542404">
            <a:off x="8595688" y="34065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txBox="1"/>
          <p:nvPr>
            <p:ph hasCustomPrompt="1" idx="7" type="title"/>
          </p:nvPr>
        </p:nvSpPr>
        <p:spPr>
          <a:xfrm>
            <a:off x="1713225" y="308350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3" name="Google Shape;123;p13"/>
          <p:cNvSpPr txBox="1"/>
          <p:nvPr>
            <p:ph hasCustomPrompt="1" idx="8" type="title"/>
          </p:nvPr>
        </p:nvSpPr>
        <p:spPr>
          <a:xfrm>
            <a:off x="3934350" y="308350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4" name="Google Shape;124;p13"/>
          <p:cNvSpPr txBox="1"/>
          <p:nvPr>
            <p:ph hasCustomPrompt="1" idx="9" type="title"/>
          </p:nvPr>
        </p:nvSpPr>
        <p:spPr>
          <a:xfrm>
            <a:off x="6155475" y="3083500"/>
            <a:ext cx="1275300" cy="8310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3000"/>
              <a:buNone/>
              <a:defRPr sz="6000">
                <a:solidFill>
                  <a:schemeClr val="lt1"/>
                </a:solidFill>
              </a:defRPr>
            </a:lvl1pPr>
            <a:lvl2pPr lvl="1" rtl="0">
              <a:lnSpc>
                <a:spcPct val="115000"/>
              </a:lnSpc>
              <a:spcBef>
                <a:spcPts val="0"/>
              </a:spcBef>
              <a:spcAft>
                <a:spcPts val="0"/>
              </a:spcAft>
              <a:buSzPts val="3000"/>
              <a:buNone/>
              <a:defRPr sz="3000"/>
            </a:lvl2pPr>
            <a:lvl3pPr lvl="2" rtl="0">
              <a:lnSpc>
                <a:spcPct val="115000"/>
              </a:lnSpc>
              <a:spcBef>
                <a:spcPts val="0"/>
              </a:spcBef>
              <a:spcAft>
                <a:spcPts val="0"/>
              </a:spcAft>
              <a:buSzPts val="3000"/>
              <a:buNone/>
              <a:defRPr sz="3000"/>
            </a:lvl3pPr>
            <a:lvl4pPr lvl="3" rtl="0">
              <a:lnSpc>
                <a:spcPct val="115000"/>
              </a:lnSpc>
              <a:spcBef>
                <a:spcPts val="0"/>
              </a:spcBef>
              <a:spcAft>
                <a:spcPts val="0"/>
              </a:spcAft>
              <a:buSzPts val="3000"/>
              <a:buNone/>
              <a:defRPr sz="3000"/>
            </a:lvl4pPr>
            <a:lvl5pPr lvl="4" rtl="0">
              <a:lnSpc>
                <a:spcPct val="115000"/>
              </a:lnSpc>
              <a:spcBef>
                <a:spcPts val="0"/>
              </a:spcBef>
              <a:spcAft>
                <a:spcPts val="0"/>
              </a:spcAft>
              <a:buSzPts val="3000"/>
              <a:buNone/>
              <a:defRPr sz="3000"/>
            </a:lvl5pPr>
            <a:lvl6pPr lvl="5" rtl="0">
              <a:lnSpc>
                <a:spcPct val="115000"/>
              </a:lnSpc>
              <a:spcBef>
                <a:spcPts val="0"/>
              </a:spcBef>
              <a:spcAft>
                <a:spcPts val="0"/>
              </a:spcAft>
              <a:buSzPts val="3000"/>
              <a:buNone/>
              <a:defRPr sz="3000"/>
            </a:lvl6pPr>
            <a:lvl7pPr lvl="6" rtl="0">
              <a:lnSpc>
                <a:spcPct val="115000"/>
              </a:lnSpc>
              <a:spcBef>
                <a:spcPts val="0"/>
              </a:spcBef>
              <a:spcAft>
                <a:spcPts val="0"/>
              </a:spcAft>
              <a:buSzPts val="3000"/>
              <a:buNone/>
              <a:defRPr sz="3000"/>
            </a:lvl7pPr>
            <a:lvl8pPr lvl="7" rtl="0">
              <a:lnSpc>
                <a:spcPct val="115000"/>
              </a:lnSpc>
              <a:spcBef>
                <a:spcPts val="0"/>
              </a:spcBef>
              <a:spcAft>
                <a:spcPts val="0"/>
              </a:spcAft>
              <a:buSzPts val="3000"/>
              <a:buNone/>
              <a:defRPr sz="3000"/>
            </a:lvl8pPr>
            <a:lvl9pPr lvl="8" rtl="0">
              <a:lnSpc>
                <a:spcPct val="115000"/>
              </a:lnSpc>
              <a:spcBef>
                <a:spcPts val="0"/>
              </a:spcBef>
              <a:spcAft>
                <a:spcPts val="0"/>
              </a:spcAft>
              <a:buSzPts val="3000"/>
              <a:buNone/>
              <a:defRPr sz="3000"/>
            </a:lvl9pPr>
          </a:lstStyle>
          <a:p>
            <a:r>
              <a:t>xx%</a:t>
            </a:r>
          </a:p>
        </p:txBody>
      </p:sp>
      <p:sp>
        <p:nvSpPr>
          <p:cNvPr id="125" name="Google Shape;125;p13"/>
          <p:cNvSpPr txBox="1"/>
          <p:nvPr>
            <p:ph idx="13" type="subTitle"/>
          </p:nvPr>
        </p:nvSpPr>
        <p:spPr>
          <a:xfrm>
            <a:off x="1381125" y="370502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26" name="Google Shape;126;p13"/>
          <p:cNvSpPr txBox="1"/>
          <p:nvPr>
            <p:ph idx="14" type="subTitle"/>
          </p:nvPr>
        </p:nvSpPr>
        <p:spPr>
          <a:xfrm>
            <a:off x="3602250" y="370502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
        <p:nvSpPr>
          <p:cNvPr id="127" name="Google Shape;127;p13"/>
          <p:cNvSpPr txBox="1"/>
          <p:nvPr>
            <p:ph idx="15" type="subTitle"/>
          </p:nvPr>
        </p:nvSpPr>
        <p:spPr>
          <a:xfrm>
            <a:off x="5823375" y="3705025"/>
            <a:ext cx="1939500" cy="449100"/>
          </a:xfrm>
          <a:prstGeom prst="rect">
            <a:avLst/>
          </a:prstGeom>
          <a:ln>
            <a:noFill/>
          </a:ln>
        </p:spPr>
        <p:txBody>
          <a:bodyPr anchorCtr="0" anchor="t" bIns="91425" lIns="91425" spcFirstLastPara="1" rIns="91425" wrap="square" tIns="91425">
            <a:noAutofit/>
          </a:bodyPr>
          <a:lstStyle>
            <a:lvl1pPr lvl="0" rtl="0" algn="ctr">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400"/>
              <a:buNone/>
              <a:defRPr sz="2400">
                <a:solidFill>
                  <a:schemeClr val="dk1"/>
                </a:solidFill>
              </a:defRPr>
            </a:lvl2pPr>
            <a:lvl3pPr lvl="2" rtl="0">
              <a:lnSpc>
                <a:spcPct val="115000"/>
              </a:lnSpc>
              <a:spcBef>
                <a:spcPts val="0"/>
              </a:spcBef>
              <a:spcAft>
                <a:spcPts val="0"/>
              </a:spcAft>
              <a:buClr>
                <a:schemeClr val="dk1"/>
              </a:buClr>
              <a:buSzPts val="2400"/>
              <a:buNone/>
              <a:defRPr sz="2400">
                <a:solidFill>
                  <a:schemeClr val="dk1"/>
                </a:solidFill>
              </a:defRPr>
            </a:lvl3pPr>
            <a:lvl4pPr lvl="3" rtl="0">
              <a:lnSpc>
                <a:spcPct val="115000"/>
              </a:lnSpc>
              <a:spcBef>
                <a:spcPts val="0"/>
              </a:spcBef>
              <a:spcAft>
                <a:spcPts val="0"/>
              </a:spcAft>
              <a:buClr>
                <a:schemeClr val="dk1"/>
              </a:buClr>
              <a:buSzPts val="2400"/>
              <a:buNone/>
              <a:defRPr sz="2400">
                <a:solidFill>
                  <a:schemeClr val="dk1"/>
                </a:solidFill>
              </a:defRPr>
            </a:lvl4pPr>
            <a:lvl5pPr lvl="4" rtl="0">
              <a:lnSpc>
                <a:spcPct val="115000"/>
              </a:lnSpc>
              <a:spcBef>
                <a:spcPts val="0"/>
              </a:spcBef>
              <a:spcAft>
                <a:spcPts val="0"/>
              </a:spcAft>
              <a:buClr>
                <a:schemeClr val="dk1"/>
              </a:buClr>
              <a:buSzPts val="2400"/>
              <a:buNone/>
              <a:defRPr sz="2400">
                <a:solidFill>
                  <a:schemeClr val="dk1"/>
                </a:solidFill>
              </a:defRPr>
            </a:lvl5pPr>
            <a:lvl6pPr lvl="5" rtl="0">
              <a:lnSpc>
                <a:spcPct val="115000"/>
              </a:lnSpc>
              <a:spcBef>
                <a:spcPts val="0"/>
              </a:spcBef>
              <a:spcAft>
                <a:spcPts val="0"/>
              </a:spcAft>
              <a:buClr>
                <a:schemeClr val="dk1"/>
              </a:buClr>
              <a:buSzPts val="2400"/>
              <a:buNone/>
              <a:defRPr sz="2400">
                <a:solidFill>
                  <a:schemeClr val="dk1"/>
                </a:solidFill>
              </a:defRPr>
            </a:lvl6pPr>
            <a:lvl7pPr lvl="6" rtl="0">
              <a:lnSpc>
                <a:spcPct val="115000"/>
              </a:lnSpc>
              <a:spcBef>
                <a:spcPts val="0"/>
              </a:spcBef>
              <a:spcAft>
                <a:spcPts val="0"/>
              </a:spcAft>
              <a:buClr>
                <a:schemeClr val="dk1"/>
              </a:buClr>
              <a:buSzPts val="2400"/>
              <a:buNone/>
              <a:defRPr sz="2400">
                <a:solidFill>
                  <a:schemeClr val="dk1"/>
                </a:solidFill>
              </a:defRPr>
            </a:lvl7pPr>
            <a:lvl8pPr lvl="7" rtl="0">
              <a:lnSpc>
                <a:spcPct val="115000"/>
              </a:lnSpc>
              <a:spcBef>
                <a:spcPts val="0"/>
              </a:spcBef>
              <a:spcAft>
                <a:spcPts val="0"/>
              </a:spcAft>
              <a:buClr>
                <a:schemeClr val="dk1"/>
              </a:buClr>
              <a:buSzPts val="2400"/>
              <a:buNone/>
              <a:defRPr sz="2400">
                <a:solidFill>
                  <a:schemeClr val="dk1"/>
                </a:solidFill>
              </a:defRPr>
            </a:lvl8pPr>
            <a:lvl9pPr lvl="8" rtl="0">
              <a:lnSpc>
                <a:spcPct val="115000"/>
              </a:lnSpc>
              <a:spcBef>
                <a:spcPts val="0"/>
              </a:spcBef>
              <a:spcAft>
                <a:spcPts val="0"/>
              </a:spcAft>
              <a:buClr>
                <a:schemeClr val="dk1"/>
              </a:buClr>
              <a:buSzPts val="2400"/>
              <a:buNone/>
              <a:defRPr sz="2400">
                <a:solidFill>
                  <a:schemeClr val="dk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_2_1">
    <p:bg>
      <p:bgPr>
        <a:solidFill>
          <a:schemeClr val="dk2"/>
        </a:solidFill>
      </p:bgPr>
    </p:bg>
    <p:spTree>
      <p:nvGrpSpPr>
        <p:cNvPr id="128" name="Shape 128"/>
        <p:cNvGrpSpPr/>
        <p:nvPr/>
      </p:nvGrpSpPr>
      <p:grpSpPr>
        <a:xfrm>
          <a:off x="0" y="0"/>
          <a:ext cx="0" cy="0"/>
          <a:chOff x="0" y="0"/>
          <a:chExt cx="0" cy="0"/>
        </a:xfrm>
      </p:grpSpPr>
      <p:sp>
        <p:nvSpPr>
          <p:cNvPr id="129" name="Google Shape;129;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130" name="Google Shape;130;p14"/>
          <p:cNvSpPr/>
          <p:nvPr/>
        </p:nvSpPr>
        <p:spPr>
          <a:xfrm flipH="1">
            <a:off x="5801949" y="47278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4"/>
          <p:cNvSpPr/>
          <p:nvPr/>
        </p:nvSpPr>
        <p:spPr>
          <a:xfrm flipH="1" rot="-8861856">
            <a:off x="6354206" y="387388"/>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4"/>
          <p:cNvSpPr/>
          <p:nvPr/>
        </p:nvSpPr>
        <p:spPr>
          <a:xfrm flipH="1" rot="-10565451">
            <a:off x="274878" y="391297"/>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4"/>
          <p:cNvSpPr/>
          <p:nvPr/>
        </p:nvSpPr>
        <p:spPr>
          <a:xfrm flipH="1" rot="4176861">
            <a:off x="2096744" y="4625853"/>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4"/>
          <p:cNvSpPr/>
          <p:nvPr/>
        </p:nvSpPr>
        <p:spPr>
          <a:xfrm flipH="1" rot="3007948">
            <a:off x="3154154" y="76282"/>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4"/>
          <p:cNvSpPr/>
          <p:nvPr/>
        </p:nvSpPr>
        <p:spPr>
          <a:xfrm flipH="1" rot="-3391622">
            <a:off x="8614129" y="24940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4"/>
          <p:cNvSpPr/>
          <p:nvPr/>
        </p:nvSpPr>
        <p:spPr>
          <a:xfrm flipH="1" rot="-1963446">
            <a:off x="50830" y="3090125"/>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4"/>
          <p:cNvSpPr/>
          <p:nvPr/>
        </p:nvSpPr>
        <p:spPr>
          <a:xfrm flipH="1">
            <a:off x="8614137" y="173826"/>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4"/>
          <p:cNvSpPr/>
          <p:nvPr/>
        </p:nvSpPr>
        <p:spPr>
          <a:xfrm flipH="1" rot="2700000">
            <a:off x="8355347" y="4666723"/>
            <a:ext cx="352092" cy="29148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bg>
      <p:bgPr>
        <a:solidFill>
          <a:schemeClr val="dk2"/>
        </a:solidFill>
      </p:bgPr>
    </p:bg>
    <p:spTree>
      <p:nvGrpSpPr>
        <p:cNvPr id="139" name="Shape 139"/>
        <p:cNvGrpSpPr/>
        <p:nvPr/>
      </p:nvGrpSpPr>
      <p:grpSpPr>
        <a:xfrm>
          <a:off x="0" y="0"/>
          <a:ext cx="0" cy="0"/>
          <a:chOff x="0" y="0"/>
          <a:chExt cx="0" cy="0"/>
        </a:xfrm>
      </p:grpSpPr>
      <p:sp>
        <p:nvSpPr>
          <p:cNvPr id="140" name="Google Shape;140;p15"/>
          <p:cNvSpPr txBox="1"/>
          <p:nvPr>
            <p:ph idx="1" type="subTitle"/>
          </p:nvPr>
        </p:nvSpPr>
        <p:spPr>
          <a:xfrm>
            <a:off x="1944900" y="1179400"/>
            <a:ext cx="5254200" cy="18870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1200"/>
              <a:buChar char="●"/>
              <a:defRPr>
                <a:latin typeface="Fira Sans"/>
                <a:ea typeface="Fira Sans"/>
                <a:cs typeface="Fira Sans"/>
                <a:sym typeface="Fira Sans"/>
              </a:defRPr>
            </a:lvl1pPr>
            <a:lvl2pPr lvl="1" rtl="0" algn="ctr">
              <a:lnSpc>
                <a:spcPct val="115000"/>
              </a:lnSpc>
              <a:spcBef>
                <a:spcPts val="0"/>
              </a:spcBef>
              <a:spcAft>
                <a:spcPts val="0"/>
              </a:spcAft>
              <a:buSzPts val="1600"/>
              <a:buChar char="○"/>
              <a:defRPr b="1" sz="2000"/>
            </a:lvl2pPr>
            <a:lvl3pPr lvl="2" rtl="0" algn="ctr">
              <a:lnSpc>
                <a:spcPct val="115000"/>
              </a:lnSpc>
              <a:spcBef>
                <a:spcPts val="0"/>
              </a:spcBef>
              <a:spcAft>
                <a:spcPts val="0"/>
              </a:spcAft>
              <a:buSzPts val="1600"/>
              <a:buChar char="■"/>
              <a:defRPr b="1" sz="2000"/>
            </a:lvl3pPr>
            <a:lvl4pPr lvl="3" rtl="0" algn="ctr">
              <a:lnSpc>
                <a:spcPct val="115000"/>
              </a:lnSpc>
              <a:spcBef>
                <a:spcPts val="0"/>
              </a:spcBef>
              <a:spcAft>
                <a:spcPts val="0"/>
              </a:spcAft>
              <a:buSzPts val="1600"/>
              <a:buChar char="●"/>
              <a:defRPr b="1" sz="2000"/>
            </a:lvl4pPr>
            <a:lvl5pPr lvl="4" rtl="0" algn="ctr">
              <a:lnSpc>
                <a:spcPct val="115000"/>
              </a:lnSpc>
              <a:spcBef>
                <a:spcPts val="0"/>
              </a:spcBef>
              <a:spcAft>
                <a:spcPts val="0"/>
              </a:spcAft>
              <a:buSzPts val="1600"/>
              <a:buChar char="○"/>
              <a:defRPr b="1" sz="2000"/>
            </a:lvl5pPr>
            <a:lvl6pPr lvl="5" rtl="0" algn="ctr">
              <a:lnSpc>
                <a:spcPct val="115000"/>
              </a:lnSpc>
              <a:spcBef>
                <a:spcPts val="0"/>
              </a:spcBef>
              <a:spcAft>
                <a:spcPts val="0"/>
              </a:spcAft>
              <a:buSzPts val="1600"/>
              <a:buChar char="■"/>
              <a:defRPr b="1" sz="2000"/>
            </a:lvl6pPr>
            <a:lvl7pPr lvl="6" rtl="0" algn="ctr">
              <a:lnSpc>
                <a:spcPct val="115000"/>
              </a:lnSpc>
              <a:spcBef>
                <a:spcPts val="0"/>
              </a:spcBef>
              <a:spcAft>
                <a:spcPts val="0"/>
              </a:spcAft>
              <a:buSzPts val="1600"/>
              <a:buChar char="●"/>
              <a:defRPr b="1" sz="2000"/>
            </a:lvl7pPr>
            <a:lvl8pPr lvl="7" rtl="0" algn="ctr">
              <a:lnSpc>
                <a:spcPct val="115000"/>
              </a:lnSpc>
              <a:spcBef>
                <a:spcPts val="0"/>
              </a:spcBef>
              <a:spcAft>
                <a:spcPts val="0"/>
              </a:spcAft>
              <a:buSzPts val="1600"/>
              <a:buChar char="○"/>
              <a:defRPr b="1" sz="2000"/>
            </a:lvl8pPr>
            <a:lvl9pPr lvl="8" rtl="0" algn="ctr">
              <a:lnSpc>
                <a:spcPct val="115000"/>
              </a:lnSpc>
              <a:spcBef>
                <a:spcPts val="0"/>
              </a:spcBef>
              <a:spcAft>
                <a:spcPts val="0"/>
              </a:spcAft>
              <a:buSzPts val="1600"/>
              <a:buChar char="■"/>
              <a:defRPr b="1" sz="2000"/>
            </a:lvl9pPr>
          </a:lstStyle>
          <a:p/>
        </p:txBody>
      </p:sp>
      <p:sp>
        <p:nvSpPr>
          <p:cNvPr id="141" name="Google Shape;141;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42" name="Google Shape;142;p15"/>
          <p:cNvSpPr/>
          <p:nvPr/>
        </p:nvSpPr>
        <p:spPr>
          <a:xfrm rot="6372182">
            <a:off x="5709358" y="61821"/>
            <a:ext cx="352091" cy="45319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5"/>
          <p:cNvSpPr/>
          <p:nvPr/>
        </p:nvSpPr>
        <p:spPr>
          <a:xfrm rot="-6645472">
            <a:off x="2833286" y="219559"/>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5"/>
          <p:cNvSpPr/>
          <p:nvPr/>
        </p:nvSpPr>
        <p:spPr>
          <a:xfrm rot="3391622">
            <a:off x="305802" y="29061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5"/>
          <p:cNvSpPr/>
          <p:nvPr/>
        </p:nvSpPr>
        <p:spPr>
          <a:xfrm rot="-4430405">
            <a:off x="8419851" y="46721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5"/>
          <p:cNvSpPr/>
          <p:nvPr/>
        </p:nvSpPr>
        <p:spPr>
          <a:xfrm rot="-9318848">
            <a:off x="8641874" y="1211838"/>
            <a:ext cx="246670" cy="155419"/>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5"/>
          <p:cNvSpPr/>
          <p:nvPr/>
        </p:nvSpPr>
        <p:spPr>
          <a:xfrm rot="-9082485">
            <a:off x="221002" y="1957740"/>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5"/>
          <p:cNvSpPr/>
          <p:nvPr/>
        </p:nvSpPr>
        <p:spPr>
          <a:xfrm rot="2542404">
            <a:off x="8595700" y="34324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5"/>
          <p:cNvSpPr/>
          <p:nvPr/>
        </p:nvSpPr>
        <p:spPr>
          <a:xfrm rot="1173186">
            <a:off x="168295" y="4321957"/>
            <a:ext cx="352089" cy="453190"/>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5"/>
          <p:cNvSpPr/>
          <p:nvPr/>
        </p:nvSpPr>
        <p:spPr>
          <a:xfrm>
            <a:off x="4128819" y="4821001"/>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TITLE_AND_TWO_COLUMNS_1">
    <p:bg>
      <p:bgPr>
        <a:solidFill>
          <a:schemeClr val="dk2"/>
        </a:solidFill>
      </p:bgPr>
    </p:bg>
    <p:spTree>
      <p:nvGrpSpPr>
        <p:cNvPr id="151" name="Shape 151"/>
        <p:cNvGrpSpPr/>
        <p:nvPr/>
      </p:nvGrpSpPr>
      <p:grpSpPr>
        <a:xfrm>
          <a:off x="0" y="0"/>
          <a:ext cx="0" cy="0"/>
          <a:chOff x="0" y="0"/>
          <a:chExt cx="0" cy="0"/>
        </a:xfrm>
      </p:grpSpPr>
      <p:sp>
        <p:nvSpPr>
          <p:cNvPr id="152" name="Google Shape;152;p16"/>
          <p:cNvSpPr txBox="1"/>
          <p:nvPr>
            <p:ph idx="1" type="body"/>
          </p:nvPr>
        </p:nvSpPr>
        <p:spPr>
          <a:xfrm>
            <a:off x="775775" y="1168375"/>
            <a:ext cx="4844400" cy="34089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30200" lvl="1" marL="914400" rtl="0">
              <a:lnSpc>
                <a:spcPct val="115000"/>
              </a:lnSpc>
              <a:spcBef>
                <a:spcPts val="1600"/>
              </a:spcBef>
              <a:spcAft>
                <a:spcPts val="0"/>
              </a:spcAft>
              <a:buSzPts val="1600"/>
              <a:buChar char="○"/>
              <a:defRPr sz="1200"/>
            </a:lvl2pPr>
            <a:lvl3pPr indent="-330200" lvl="2" marL="1371600" rtl="0">
              <a:lnSpc>
                <a:spcPct val="115000"/>
              </a:lnSpc>
              <a:spcBef>
                <a:spcPts val="1600"/>
              </a:spcBef>
              <a:spcAft>
                <a:spcPts val="0"/>
              </a:spcAft>
              <a:buSzPts val="1600"/>
              <a:buChar char="■"/>
              <a:defRPr/>
            </a:lvl3pPr>
            <a:lvl4pPr indent="-330200" lvl="3" marL="1828800" rtl="0">
              <a:lnSpc>
                <a:spcPct val="115000"/>
              </a:lnSpc>
              <a:spcBef>
                <a:spcPts val="1600"/>
              </a:spcBef>
              <a:spcAft>
                <a:spcPts val="0"/>
              </a:spcAft>
              <a:buSzPts val="1600"/>
              <a:buChar char="●"/>
              <a:defRPr/>
            </a:lvl4pPr>
            <a:lvl5pPr indent="-330200" lvl="4" marL="2286000" rtl="0">
              <a:lnSpc>
                <a:spcPct val="115000"/>
              </a:lnSpc>
              <a:spcBef>
                <a:spcPts val="1600"/>
              </a:spcBef>
              <a:spcAft>
                <a:spcPts val="0"/>
              </a:spcAft>
              <a:buSzPts val="1600"/>
              <a:buChar char="○"/>
              <a:defRPr/>
            </a:lvl5pPr>
            <a:lvl6pPr indent="-330200" lvl="5" marL="2743200" rtl="0">
              <a:lnSpc>
                <a:spcPct val="115000"/>
              </a:lnSpc>
              <a:spcBef>
                <a:spcPts val="1600"/>
              </a:spcBef>
              <a:spcAft>
                <a:spcPts val="0"/>
              </a:spcAft>
              <a:buSzPts val="1600"/>
              <a:buChar char="■"/>
              <a:defRPr/>
            </a:lvl6pPr>
            <a:lvl7pPr indent="-330200" lvl="6" marL="3200400" rtl="0">
              <a:lnSpc>
                <a:spcPct val="115000"/>
              </a:lnSpc>
              <a:spcBef>
                <a:spcPts val="1600"/>
              </a:spcBef>
              <a:spcAft>
                <a:spcPts val="0"/>
              </a:spcAft>
              <a:buSzPts val="1600"/>
              <a:buChar char="●"/>
              <a:defRPr/>
            </a:lvl7pPr>
            <a:lvl8pPr indent="-330200" lvl="7" marL="3657600" rtl="0">
              <a:lnSpc>
                <a:spcPct val="115000"/>
              </a:lnSpc>
              <a:spcBef>
                <a:spcPts val="1600"/>
              </a:spcBef>
              <a:spcAft>
                <a:spcPts val="0"/>
              </a:spcAft>
              <a:buSzPts val="1600"/>
              <a:buChar char="○"/>
              <a:defRPr/>
            </a:lvl8pPr>
            <a:lvl9pPr indent="-330200" lvl="8" marL="4114800" rtl="0">
              <a:lnSpc>
                <a:spcPct val="115000"/>
              </a:lnSpc>
              <a:spcBef>
                <a:spcPts val="1600"/>
              </a:spcBef>
              <a:spcAft>
                <a:spcPts val="1600"/>
              </a:spcAft>
              <a:buSzPts val="1600"/>
              <a:buChar char="■"/>
              <a:defRPr/>
            </a:lvl9pPr>
          </a:lstStyle>
          <a:p/>
        </p:txBody>
      </p:sp>
      <p:sp>
        <p:nvSpPr>
          <p:cNvPr id="153" name="Google Shape;15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54" name="Google Shape;154;p16"/>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6"/>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6"/>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6"/>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6"/>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6"/>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6"/>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6"/>
          <p:cNvSpPr/>
          <p:nvPr/>
        </p:nvSpPr>
        <p:spPr>
          <a:xfrm rot="2542404">
            <a:off x="8595688" y="34065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bg>
      <p:bgPr>
        <a:solidFill>
          <a:schemeClr val="dk2"/>
        </a:solidFill>
      </p:bgPr>
    </p:bg>
    <p:spTree>
      <p:nvGrpSpPr>
        <p:cNvPr id="162" name="Shape 162"/>
        <p:cNvGrpSpPr/>
        <p:nvPr/>
      </p:nvGrpSpPr>
      <p:grpSpPr>
        <a:xfrm>
          <a:off x="0" y="0"/>
          <a:ext cx="0" cy="0"/>
          <a:chOff x="0" y="0"/>
          <a:chExt cx="0" cy="0"/>
        </a:xfrm>
      </p:grpSpPr>
      <p:sp>
        <p:nvSpPr>
          <p:cNvPr id="163" name="Google Shape;163;p17"/>
          <p:cNvSpPr txBox="1"/>
          <p:nvPr>
            <p:ph idx="1" type="subTitle"/>
          </p:nvPr>
        </p:nvSpPr>
        <p:spPr>
          <a:xfrm>
            <a:off x="720000" y="2353800"/>
            <a:ext cx="2336400" cy="50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p:txBody>
      </p:sp>
      <p:sp>
        <p:nvSpPr>
          <p:cNvPr id="164" name="Google Shape;164;p17"/>
          <p:cNvSpPr txBox="1"/>
          <p:nvPr>
            <p:ph idx="2" type="subTitle"/>
          </p:nvPr>
        </p:nvSpPr>
        <p:spPr>
          <a:xfrm>
            <a:off x="720000" y="2781250"/>
            <a:ext cx="2336400" cy="6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65" name="Google Shape;165;p17"/>
          <p:cNvSpPr txBox="1"/>
          <p:nvPr>
            <p:ph idx="3" type="subTitle"/>
          </p:nvPr>
        </p:nvSpPr>
        <p:spPr>
          <a:xfrm>
            <a:off x="3403800" y="2781250"/>
            <a:ext cx="2336400" cy="6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66" name="Google Shape;166;p17"/>
          <p:cNvSpPr txBox="1"/>
          <p:nvPr>
            <p:ph idx="4" type="subTitle"/>
          </p:nvPr>
        </p:nvSpPr>
        <p:spPr>
          <a:xfrm>
            <a:off x="6087600" y="2781250"/>
            <a:ext cx="2336400" cy="68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67" name="Google Shape;167;p17"/>
          <p:cNvSpPr txBox="1"/>
          <p:nvPr>
            <p:ph idx="5" type="subTitle"/>
          </p:nvPr>
        </p:nvSpPr>
        <p:spPr>
          <a:xfrm>
            <a:off x="3403800" y="2353800"/>
            <a:ext cx="2336400" cy="50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p:txBody>
      </p:sp>
      <p:sp>
        <p:nvSpPr>
          <p:cNvPr id="168" name="Google Shape;168;p17"/>
          <p:cNvSpPr txBox="1"/>
          <p:nvPr>
            <p:ph idx="6" type="subTitle"/>
          </p:nvPr>
        </p:nvSpPr>
        <p:spPr>
          <a:xfrm>
            <a:off x="6087600" y="2353800"/>
            <a:ext cx="2336400" cy="501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SzPts val="2400"/>
              <a:buNone/>
              <a:defRPr sz="2400"/>
            </a:lvl2pPr>
            <a:lvl3pPr lvl="2" rtl="0" algn="ctr">
              <a:lnSpc>
                <a:spcPct val="115000"/>
              </a:lnSpc>
              <a:spcBef>
                <a:spcPts val="0"/>
              </a:spcBef>
              <a:spcAft>
                <a:spcPts val="0"/>
              </a:spcAft>
              <a:buSzPts val="2400"/>
              <a:buNone/>
              <a:defRPr sz="2400"/>
            </a:lvl3pPr>
            <a:lvl4pPr lvl="3" rtl="0" algn="ctr">
              <a:lnSpc>
                <a:spcPct val="115000"/>
              </a:lnSpc>
              <a:spcBef>
                <a:spcPts val="0"/>
              </a:spcBef>
              <a:spcAft>
                <a:spcPts val="0"/>
              </a:spcAft>
              <a:buSzPts val="2400"/>
              <a:buNone/>
              <a:defRPr sz="2400"/>
            </a:lvl4pPr>
            <a:lvl5pPr lvl="4" rtl="0" algn="ctr">
              <a:lnSpc>
                <a:spcPct val="115000"/>
              </a:lnSpc>
              <a:spcBef>
                <a:spcPts val="0"/>
              </a:spcBef>
              <a:spcAft>
                <a:spcPts val="0"/>
              </a:spcAft>
              <a:buSzPts val="2400"/>
              <a:buNone/>
              <a:defRPr sz="2400"/>
            </a:lvl5pPr>
            <a:lvl6pPr lvl="5" rtl="0" algn="ctr">
              <a:lnSpc>
                <a:spcPct val="115000"/>
              </a:lnSpc>
              <a:spcBef>
                <a:spcPts val="0"/>
              </a:spcBef>
              <a:spcAft>
                <a:spcPts val="0"/>
              </a:spcAft>
              <a:buSzPts val="2400"/>
              <a:buNone/>
              <a:defRPr sz="2400"/>
            </a:lvl6pPr>
            <a:lvl7pPr lvl="6" rtl="0" algn="ctr">
              <a:lnSpc>
                <a:spcPct val="115000"/>
              </a:lnSpc>
              <a:spcBef>
                <a:spcPts val="0"/>
              </a:spcBef>
              <a:spcAft>
                <a:spcPts val="0"/>
              </a:spcAft>
              <a:buSzPts val="2400"/>
              <a:buNone/>
              <a:defRPr sz="2400"/>
            </a:lvl7pPr>
            <a:lvl8pPr lvl="7" rtl="0" algn="ctr">
              <a:lnSpc>
                <a:spcPct val="115000"/>
              </a:lnSpc>
              <a:spcBef>
                <a:spcPts val="0"/>
              </a:spcBef>
              <a:spcAft>
                <a:spcPts val="0"/>
              </a:spcAft>
              <a:buSzPts val="2400"/>
              <a:buNone/>
              <a:defRPr sz="2400"/>
            </a:lvl8pPr>
            <a:lvl9pPr lvl="8" rtl="0" algn="ctr">
              <a:lnSpc>
                <a:spcPct val="115000"/>
              </a:lnSpc>
              <a:spcBef>
                <a:spcPts val="0"/>
              </a:spcBef>
              <a:spcAft>
                <a:spcPts val="0"/>
              </a:spcAft>
              <a:buSzPts val="2400"/>
              <a:buNone/>
              <a:defRPr sz="2400"/>
            </a:lvl9pPr>
          </a:lstStyle>
          <a:p/>
        </p:txBody>
      </p:sp>
      <p:sp>
        <p:nvSpPr>
          <p:cNvPr id="169" name="Google Shape;169;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70" name="Google Shape;170;p17"/>
          <p:cNvSpPr/>
          <p:nvPr/>
        </p:nvSpPr>
        <p:spPr>
          <a:xfrm rot="3200375">
            <a:off x="157631" y="2168511"/>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7"/>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7"/>
          <p:cNvSpPr/>
          <p:nvPr/>
        </p:nvSpPr>
        <p:spPr>
          <a:xfrm>
            <a:off x="5657454" y="365464"/>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7"/>
          <p:cNvSpPr/>
          <p:nvPr/>
        </p:nvSpPr>
        <p:spPr>
          <a:xfrm rot="3391622">
            <a:off x="8663152" y="15470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7"/>
          <p:cNvSpPr/>
          <p:nvPr/>
        </p:nvSpPr>
        <p:spPr>
          <a:xfrm rot="-5644555">
            <a:off x="6109206" y="4573604"/>
            <a:ext cx="352102" cy="45320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7"/>
          <p:cNvSpPr/>
          <p:nvPr/>
        </p:nvSpPr>
        <p:spPr>
          <a:xfrm rot="-3007948">
            <a:off x="2308158" y="-3793"/>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7"/>
          <p:cNvSpPr/>
          <p:nvPr/>
        </p:nvSpPr>
        <p:spPr>
          <a:xfrm rot="3391622">
            <a:off x="210327" y="3996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7"/>
          <p:cNvSpPr/>
          <p:nvPr/>
        </p:nvSpPr>
        <p:spPr>
          <a:xfrm>
            <a:off x="8719475" y="3259377"/>
            <a:ext cx="352095" cy="29147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_2">
    <p:bg>
      <p:bgPr>
        <a:solidFill>
          <a:schemeClr val="dk2"/>
        </a:solidFill>
      </p:bgPr>
    </p:bg>
    <p:spTree>
      <p:nvGrpSpPr>
        <p:cNvPr id="178" name="Shape 178"/>
        <p:cNvGrpSpPr/>
        <p:nvPr/>
      </p:nvGrpSpPr>
      <p:grpSpPr>
        <a:xfrm>
          <a:off x="0" y="0"/>
          <a:ext cx="0" cy="0"/>
          <a:chOff x="0" y="0"/>
          <a:chExt cx="0" cy="0"/>
        </a:xfrm>
      </p:grpSpPr>
      <p:sp>
        <p:nvSpPr>
          <p:cNvPr id="179" name="Google Shape;179;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180" name="Google Shape;180;p18"/>
          <p:cNvSpPr txBox="1"/>
          <p:nvPr>
            <p:ph idx="1" type="subTitle"/>
          </p:nvPr>
        </p:nvSpPr>
        <p:spPr>
          <a:xfrm>
            <a:off x="5440525" y="186022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1" name="Google Shape;181;p18"/>
          <p:cNvSpPr txBox="1"/>
          <p:nvPr>
            <p:ph idx="2" type="subTitle"/>
          </p:nvPr>
        </p:nvSpPr>
        <p:spPr>
          <a:xfrm>
            <a:off x="5440547" y="1438800"/>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2" name="Google Shape;182;p18"/>
          <p:cNvSpPr txBox="1"/>
          <p:nvPr>
            <p:ph idx="3" type="subTitle"/>
          </p:nvPr>
        </p:nvSpPr>
        <p:spPr>
          <a:xfrm>
            <a:off x="2152450" y="186022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3" name="Google Shape;183;p18"/>
          <p:cNvSpPr txBox="1"/>
          <p:nvPr>
            <p:ph idx="4" type="subTitle"/>
          </p:nvPr>
        </p:nvSpPr>
        <p:spPr>
          <a:xfrm>
            <a:off x="2152451" y="1438800"/>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4" name="Google Shape;184;p18"/>
          <p:cNvSpPr txBox="1"/>
          <p:nvPr>
            <p:ph idx="5" type="subTitle"/>
          </p:nvPr>
        </p:nvSpPr>
        <p:spPr>
          <a:xfrm>
            <a:off x="2152450" y="363337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5" name="Google Shape;185;p18"/>
          <p:cNvSpPr txBox="1"/>
          <p:nvPr>
            <p:ph idx="6" type="subTitle"/>
          </p:nvPr>
        </p:nvSpPr>
        <p:spPr>
          <a:xfrm>
            <a:off x="2152451" y="3207225"/>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6" name="Google Shape;186;p18"/>
          <p:cNvSpPr txBox="1"/>
          <p:nvPr>
            <p:ph idx="7" type="subTitle"/>
          </p:nvPr>
        </p:nvSpPr>
        <p:spPr>
          <a:xfrm>
            <a:off x="5440525" y="3633375"/>
            <a:ext cx="1922400" cy="7080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1"/>
              </a:buClr>
              <a:buSzPts val="12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200"/>
              <a:buNone/>
              <a:defRPr>
                <a:solidFill>
                  <a:schemeClr val="dk1"/>
                </a:solidFill>
              </a:defRPr>
            </a:lvl2pPr>
            <a:lvl3pPr lvl="2" rtl="0">
              <a:lnSpc>
                <a:spcPct val="115000"/>
              </a:lnSpc>
              <a:spcBef>
                <a:spcPts val="1600"/>
              </a:spcBef>
              <a:spcAft>
                <a:spcPts val="0"/>
              </a:spcAft>
              <a:buClr>
                <a:schemeClr val="dk1"/>
              </a:buClr>
              <a:buSzPts val="1200"/>
              <a:buNone/>
              <a:defRPr>
                <a:solidFill>
                  <a:schemeClr val="dk1"/>
                </a:solidFill>
              </a:defRPr>
            </a:lvl3pPr>
            <a:lvl4pPr lvl="3" rtl="0">
              <a:lnSpc>
                <a:spcPct val="115000"/>
              </a:lnSpc>
              <a:spcBef>
                <a:spcPts val="1600"/>
              </a:spcBef>
              <a:spcAft>
                <a:spcPts val="0"/>
              </a:spcAft>
              <a:buClr>
                <a:schemeClr val="dk1"/>
              </a:buClr>
              <a:buSzPts val="1200"/>
              <a:buNone/>
              <a:defRPr>
                <a:solidFill>
                  <a:schemeClr val="dk1"/>
                </a:solidFill>
              </a:defRPr>
            </a:lvl4pPr>
            <a:lvl5pPr lvl="4" rtl="0">
              <a:lnSpc>
                <a:spcPct val="115000"/>
              </a:lnSpc>
              <a:spcBef>
                <a:spcPts val="1600"/>
              </a:spcBef>
              <a:spcAft>
                <a:spcPts val="0"/>
              </a:spcAft>
              <a:buClr>
                <a:schemeClr val="dk1"/>
              </a:buClr>
              <a:buSzPts val="1200"/>
              <a:buNone/>
              <a:defRPr>
                <a:solidFill>
                  <a:schemeClr val="dk1"/>
                </a:solidFill>
              </a:defRPr>
            </a:lvl5pPr>
            <a:lvl6pPr lvl="5" rtl="0">
              <a:lnSpc>
                <a:spcPct val="115000"/>
              </a:lnSpc>
              <a:spcBef>
                <a:spcPts val="1600"/>
              </a:spcBef>
              <a:spcAft>
                <a:spcPts val="0"/>
              </a:spcAft>
              <a:buClr>
                <a:schemeClr val="dk1"/>
              </a:buClr>
              <a:buSzPts val="1200"/>
              <a:buNone/>
              <a:defRPr>
                <a:solidFill>
                  <a:schemeClr val="dk1"/>
                </a:solidFill>
              </a:defRPr>
            </a:lvl6pPr>
            <a:lvl7pPr lvl="6" rtl="0">
              <a:lnSpc>
                <a:spcPct val="115000"/>
              </a:lnSpc>
              <a:spcBef>
                <a:spcPts val="1600"/>
              </a:spcBef>
              <a:spcAft>
                <a:spcPts val="0"/>
              </a:spcAft>
              <a:buClr>
                <a:schemeClr val="dk1"/>
              </a:buClr>
              <a:buSzPts val="1200"/>
              <a:buNone/>
              <a:defRPr>
                <a:solidFill>
                  <a:schemeClr val="dk1"/>
                </a:solidFill>
              </a:defRPr>
            </a:lvl7pPr>
            <a:lvl8pPr lvl="7" rtl="0">
              <a:lnSpc>
                <a:spcPct val="115000"/>
              </a:lnSpc>
              <a:spcBef>
                <a:spcPts val="1600"/>
              </a:spcBef>
              <a:spcAft>
                <a:spcPts val="0"/>
              </a:spcAft>
              <a:buClr>
                <a:schemeClr val="dk1"/>
              </a:buClr>
              <a:buSzPts val="1200"/>
              <a:buNone/>
              <a:defRPr>
                <a:solidFill>
                  <a:schemeClr val="dk1"/>
                </a:solidFill>
              </a:defRPr>
            </a:lvl8pPr>
            <a:lvl9pPr lvl="8" rtl="0">
              <a:lnSpc>
                <a:spcPct val="115000"/>
              </a:lnSpc>
              <a:spcBef>
                <a:spcPts val="1600"/>
              </a:spcBef>
              <a:spcAft>
                <a:spcPts val="1600"/>
              </a:spcAft>
              <a:buClr>
                <a:schemeClr val="dk1"/>
              </a:buClr>
              <a:buSzPts val="1200"/>
              <a:buNone/>
              <a:defRPr>
                <a:solidFill>
                  <a:schemeClr val="dk1"/>
                </a:solidFill>
              </a:defRPr>
            </a:lvl9pPr>
          </a:lstStyle>
          <a:p/>
        </p:txBody>
      </p:sp>
      <p:sp>
        <p:nvSpPr>
          <p:cNvPr id="187" name="Google Shape;187;p18"/>
          <p:cNvSpPr txBox="1"/>
          <p:nvPr>
            <p:ph idx="8" type="subTitle"/>
          </p:nvPr>
        </p:nvSpPr>
        <p:spPr>
          <a:xfrm>
            <a:off x="5440526" y="3187847"/>
            <a:ext cx="1922400" cy="4911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1"/>
              </a:buClr>
              <a:buSzPts val="2500"/>
              <a:buNone/>
              <a:defRPr b="1" sz="24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188" name="Google Shape;188;p18"/>
          <p:cNvSpPr/>
          <p:nvPr/>
        </p:nvSpPr>
        <p:spPr>
          <a:xfrm rot="3200375">
            <a:off x="257056" y="443836"/>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8"/>
          <p:cNvSpPr/>
          <p:nvPr/>
        </p:nvSpPr>
        <p:spPr>
          <a:xfrm>
            <a:off x="582251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8"/>
          <p:cNvSpPr/>
          <p:nvPr/>
        </p:nvSpPr>
        <p:spPr>
          <a:xfrm>
            <a:off x="5657454" y="25618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8"/>
          <p:cNvSpPr/>
          <p:nvPr/>
        </p:nvSpPr>
        <p:spPr>
          <a:xfrm rot="3391622">
            <a:off x="8438402" y="34555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8"/>
          <p:cNvSpPr/>
          <p:nvPr/>
        </p:nvSpPr>
        <p:spPr>
          <a:xfrm rot="-4176861">
            <a:off x="2167680" y="4582003"/>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8"/>
          <p:cNvSpPr/>
          <p:nvPr/>
        </p:nvSpPr>
        <p:spPr>
          <a:xfrm rot="-3007948">
            <a:off x="2308158" y="-3793"/>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8"/>
          <p:cNvSpPr/>
          <p:nvPr/>
        </p:nvSpPr>
        <p:spPr>
          <a:xfrm rot="3391622">
            <a:off x="309764" y="266307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8"/>
          <p:cNvSpPr/>
          <p:nvPr/>
        </p:nvSpPr>
        <p:spPr>
          <a:xfrm rot="2700000">
            <a:off x="8650597" y="2073025"/>
            <a:ext cx="352092" cy="29148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bg>
      <p:bgPr>
        <a:solidFill>
          <a:schemeClr val="dk2"/>
        </a:solidFill>
      </p:bgPr>
    </p:bg>
    <p:spTree>
      <p:nvGrpSpPr>
        <p:cNvPr id="196" name="Shape 196"/>
        <p:cNvGrpSpPr/>
        <p:nvPr/>
      </p:nvGrpSpPr>
      <p:grpSpPr>
        <a:xfrm>
          <a:off x="0" y="0"/>
          <a:ext cx="0" cy="0"/>
          <a:chOff x="0" y="0"/>
          <a:chExt cx="0" cy="0"/>
        </a:xfrm>
      </p:grpSpPr>
      <p:sp>
        <p:nvSpPr>
          <p:cNvPr id="197" name="Google Shape;197;p19"/>
          <p:cNvSpPr txBox="1"/>
          <p:nvPr>
            <p:ph idx="1" type="subTitle"/>
          </p:nvPr>
        </p:nvSpPr>
        <p:spPr>
          <a:xfrm>
            <a:off x="1007375" y="2983599"/>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198" name="Google Shape;198;p19"/>
          <p:cNvSpPr txBox="1"/>
          <p:nvPr>
            <p:ph idx="2" type="subTitle"/>
          </p:nvPr>
        </p:nvSpPr>
        <p:spPr>
          <a:xfrm>
            <a:off x="1007375" y="3445250"/>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199" name="Google Shape;199;p19"/>
          <p:cNvSpPr txBox="1"/>
          <p:nvPr>
            <p:ph idx="3" type="subTitle"/>
          </p:nvPr>
        </p:nvSpPr>
        <p:spPr>
          <a:xfrm>
            <a:off x="3547500" y="3445250"/>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0" name="Google Shape;200;p19"/>
          <p:cNvSpPr txBox="1"/>
          <p:nvPr>
            <p:ph idx="4" type="subTitle"/>
          </p:nvPr>
        </p:nvSpPr>
        <p:spPr>
          <a:xfrm>
            <a:off x="6087600" y="3445250"/>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1" name="Google Shape;201;p19"/>
          <p:cNvSpPr txBox="1"/>
          <p:nvPr>
            <p:ph idx="5" type="subTitle"/>
          </p:nvPr>
        </p:nvSpPr>
        <p:spPr>
          <a:xfrm>
            <a:off x="3547500" y="2983599"/>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2" name="Google Shape;202;p19"/>
          <p:cNvSpPr txBox="1"/>
          <p:nvPr>
            <p:ph idx="6" type="subTitle"/>
          </p:nvPr>
        </p:nvSpPr>
        <p:spPr>
          <a:xfrm>
            <a:off x="6087600" y="2983599"/>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3" name="Google Shape;203;p19"/>
          <p:cNvSpPr txBox="1"/>
          <p:nvPr>
            <p:ph idx="7" type="subTitle"/>
          </p:nvPr>
        </p:nvSpPr>
        <p:spPr>
          <a:xfrm>
            <a:off x="1007375" y="1507200"/>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4" name="Google Shape;204;p19"/>
          <p:cNvSpPr txBox="1"/>
          <p:nvPr>
            <p:ph idx="8" type="subTitle"/>
          </p:nvPr>
        </p:nvSpPr>
        <p:spPr>
          <a:xfrm>
            <a:off x="1007375" y="1968951"/>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5" name="Google Shape;205;p19"/>
          <p:cNvSpPr txBox="1"/>
          <p:nvPr>
            <p:ph idx="9" type="subTitle"/>
          </p:nvPr>
        </p:nvSpPr>
        <p:spPr>
          <a:xfrm>
            <a:off x="3547500" y="1968951"/>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6" name="Google Shape;206;p19"/>
          <p:cNvSpPr txBox="1"/>
          <p:nvPr>
            <p:ph idx="13" type="subTitle"/>
          </p:nvPr>
        </p:nvSpPr>
        <p:spPr>
          <a:xfrm>
            <a:off x="6087600" y="1968951"/>
            <a:ext cx="2049000" cy="678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atin typeface="Fira Sans"/>
                <a:ea typeface="Fira Sans"/>
                <a:cs typeface="Fira Sans"/>
                <a:sym typeface="Fira Sans"/>
              </a:defRPr>
            </a:lvl1pPr>
            <a:lvl2pPr lvl="1" rtl="0" algn="ctr">
              <a:lnSpc>
                <a:spcPct val="115000"/>
              </a:lnSpc>
              <a:spcBef>
                <a:spcPts val="0"/>
              </a:spcBef>
              <a:spcAft>
                <a:spcPts val="0"/>
              </a:spcAft>
              <a:buSzPts val="1200"/>
              <a:buNone/>
              <a:defRPr/>
            </a:lvl2pPr>
            <a:lvl3pPr lvl="2" rtl="0" algn="ctr">
              <a:lnSpc>
                <a:spcPct val="115000"/>
              </a:lnSpc>
              <a:spcBef>
                <a:spcPts val="0"/>
              </a:spcBef>
              <a:spcAft>
                <a:spcPts val="0"/>
              </a:spcAft>
              <a:buSzPts val="1200"/>
              <a:buNone/>
              <a:defRPr/>
            </a:lvl3pPr>
            <a:lvl4pPr lvl="3" rtl="0" algn="ctr">
              <a:lnSpc>
                <a:spcPct val="115000"/>
              </a:lnSpc>
              <a:spcBef>
                <a:spcPts val="0"/>
              </a:spcBef>
              <a:spcAft>
                <a:spcPts val="0"/>
              </a:spcAft>
              <a:buSzPts val="1200"/>
              <a:buNone/>
              <a:defRPr/>
            </a:lvl4pPr>
            <a:lvl5pPr lvl="4" rtl="0" algn="ctr">
              <a:lnSpc>
                <a:spcPct val="115000"/>
              </a:lnSpc>
              <a:spcBef>
                <a:spcPts val="0"/>
              </a:spcBef>
              <a:spcAft>
                <a:spcPts val="0"/>
              </a:spcAft>
              <a:buSzPts val="1200"/>
              <a:buNone/>
              <a:defRPr/>
            </a:lvl5pPr>
            <a:lvl6pPr lvl="5" rtl="0" algn="ctr">
              <a:lnSpc>
                <a:spcPct val="115000"/>
              </a:lnSpc>
              <a:spcBef>
                <a:spcPts val="0"/>
              </a:spcBef>
              <a:spcAft>
                <a:spcPts val="0"/>
              </a:spcAft>
              <a:buSzPts val="1200"/>
              <a:buNone/>
              <a:defRPr/>
            </a:lvl6pPr>
            <a:lvl7pPr lvl="6" rtl="0" algn="ctr">
              <a:lnSpc>
                <a:spcPct val="115000"/>
              </a:lnSpc>
              <a:spcBef>
                <a:spcPts val="0"/>
              </a:spcBef>
              <a:spcAft>
                <a:spcPts val="0"/>
              </a:spcAft>
              <a:buSzPts val="1200"/>
              <a:buNone/>
              <a:defRPr/>
            </a:lvl7pPr>
            <a:lvl8pPr lvl="7" rtl="0" algn="ctr">
              <a:lnSpc>
                <a:spcPct val="115000"/>
              </a:lnSpc>
              <a:spcBef>
                <a:spcPts val="0"/>
              </a:spcBef>
              <a:spcAft>
                <a:spcPts val="0"/>
              </a:spcAft>
              <a:buSzPts val="1200"/>
              <a:buNone/>
              <a:defRPr/>
            </a:lvl8pPr>
            <a:lvl9pPr lvl="8" rtl="0" algn="ctr">
              <a:lnSpc>
                <a:spcPct val="115000"/>
              </a:lnSpc>
              <a:spcBef>
                <a:spcPts val="0"/>
              </a:spcBef>
              <a:spcAft>
                <a:spcPts val="0"/>
              </a:spcAft>
              <a:buSzPts val="1200"/>
              <a:buNone/>
              <a:defRPr/>
            </a:lvl9pPr>
          </a:lstStyle>
          <a:p/>
        </p:txBody>
      </p:sp>
      <p:sp>
        <p:nvSpPr>
          <p:cNvPr id="207" name="Google Shape;207;p19"/>
          <p:cNvSpPr txBox="1"/>
          <p:nvPr>
            <p:ph idx="14" type="subTitle"/>
          </p:nvPr>
        </p:nvSpPr>
        <p:spPr>
          <a:xfrm>
            <a:off x="3547500" y="1507200"/>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8" name="Google Shape;208;p19"/>
          <p:cNvSpPr txBox="1"/>
          <p:nvPr>
            <p:ph idx="15" type="subTitle"/>
          </p:nvPr>
        </p:nvSpPr>
        <p:spPr>
          <a:xfrm>
            <a:off x="6087600" y="1507200"/>
            <a:ext cx="2049000" cy="535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None/>
              <a:defRPr b="1" sz="2400">
                <a:solidFill>
                  <a:schemeClr val="dk1"/>
                </a:solidFill>
                <a:latin typeface="Rajdhani"/>
                <a:ea typeface="Rajdhani"/>
                <a:cs typeface="Rajdhani"/>
                <a:sym typeface="Rajdhani"/>
              </a:defRPr>
            </a:lvl1pPr>
            <a:lvl2pPr lvl="1" rtl="0" algn="ctr">
              <a:lnSpc>
                <a:spcPct val="115000"/>
              </a:lnSpc>
              <a:spcBef>
                <a:spcPts val="0"/>
              </a:spcBef>
              <a:spcAft>
                <a:spcPts val="0"/>
              </a:spcAft>
              <a:buClr>
                <a:schemeClr val="dk1"/>
              </a:buClr>
              <a:buSzPts val="2400"/>
              <a:buNone/>
              <a:defRPr sz="2400">
                <a:solidFill>
                  <a:schemeClr val="dk1"/>
                </a:solidFill>
              </a:defRPr>
            </a:lvl2pPr>
            <a:lvl3pPr lvl="2" rtl="0" algn="ctr">
              <a:lnSpc>
                <a:spcPct val="115000"/>
              </a:lnSpc>
              <a:spcBef>
                <a:spcPts val="0"/>
              </a:spcBef>
              <a:spcAft>
                <a:spcPts val="0"/>
              </a:spcAft>
              <a:buClr>
                <a:schemeClr val="dk1"/>
              </a:buClr>
              <a:buSzPts val="2400"/>
              <a:buNone/>
              <a:defRPr sz="2400">
                <a:solidFill>
                  <a:schemeClr val="dk1"/>
                </a:solidFill>
              </a:defRPr>
            </a:lvl3pPr>
            <a:lvl4pPr lvl="3" rtl="0" algn="ctr">
              <a:lnSpc>
                <a:spcPct val="115000"/>
              </a:lnSpc>
              <a:spcBef>
                <a:spcPts val="0"/>
              </a:spcBef>
              <a:spcAft>
                <a:spcPts val="0"/>
              </a:spcAft>
              <a:buClr>
                <a:schemeClr val="dk1"/>
              </a:buClr>
              <a:buSzPts val="2400"/>
              <a:buNone/>
              <a:defRPr sz="2400">
                <a:solidFill>
                  <a:schemeClr val="dk1"/>
                </a:solidFill>
              </a:defRPr>
            </a:lvl4pPr>
            <a:lvl5pPr lvl="4" rtl="0" algn="ctr">
              <a:lnSpc>
                <a:spcPct val="115000"/>
              </a:lnSpc>
              <a:spcBef>
                <a:spcPts val="0"/>
              </a:spcBef>
              <a:spcAft>
                <a:spcPts val="0"/>
              </a:spcAft>
              <a:buClr>
                <a:schemeClr val="dk1"/>
              </a:buClr>
              <a:buSzPts val="2400"/>
              <a:buNone/>
              <a:defRPr sz="2400">
                <a:solidFill>
                  <a:schemeClr val="dk1"/>
                </a:solidFill>
              </a:defRPr>
            </a:lvl5pPr>
            <a:lvl6pPr lvl="5" rtl="0" algn="ctr">
              <a:lnSpc>
                <a:spcPct val="115000"/>
              </a:lnSpc>
              <a:spcBef>
                <a:spcPts val="0"/>
              </a:spcBef>
              <a:spcAft>
                <a:spcPts val="0"/>
              </a:spcAft>
              <a:buClr>
                <a:schemeClr val="dk1"/>
              </a:buClr>
              <a:buSzPts val="2400"/>
              <a:buNone/>
              <a:defRPr sz="2400">
                <a:solidFill>
                  <a:schemeClr val="dk1"/>
                </a:solidFill>
              </a:defRPr>
            </a:lvl6pPr>
            <a:lvl7pPr lvl="6" rtl="0" algn="ctr">
              <a:lnSpc>
                <a:spcPct val="115000"/>
              </a:lnSpc>
              <a:spcBef>
                <a:spcPts val="0"/>
              </a:spcBef>
              <a:spcAft>
                <a:spcPts val="0"/>
              </a:spcAft>
              <a:buClr>
                <a:schemeClr val="dk1"/>
              </a:buClr>
              <a:buSzPts val="2400"/>
              <a:buNone/>
              <a:defRPr sz="2400">
                <a:solidFill>
                  <a:schemeClr val="dk1"/>
                </a:solidFill>
              </a:defRPr>
            </a:lvl7pPr>
            <a:lvl8pPr lvl="7" rtl="0" algn="ctr">
              <a:lnSpc>
                <a:spcPct val="115000"/>
              </a:lnSpc>
              <a:spcBef>
                <a:spcPts val="0"/>
              </a:spcBef>
              <a:spcAft>
                <a:spcPts val="0"/>
              </a:spcAft>
              <a:buClr>
                <a:schemeClr val="dk1"/>
              </a:buClr>
              <a:buSzPts val="2400"/>
              <a:buNone/>
              <a:defRPr sz="2400">
                <a:solidFill>
                  <a:schemeClr val="dk1"/>
                </a:solidFill>
              </a:defRPr>
            </a:lvl8pPr>
            <a:lvl9pPr lvl="8" rtl="0" algn="ctr">
              <a:lnSpc>
                <a:spcPct val="115000"/>
              </a:lnSpc>
              <a:spcBef>
                <a:spcPts val="0"/>
              </a:spcBef>
              <a:spcAft>
                <a:spcPts val="0"/>
              </a:spcAft>
              <a:buClr>
                <a:schemeClr val="dk1"/>
              </a:buClr>
              <a:buSzPts val="2400"/>
              <a:buNone/>
              <a:defRPr sz="2400">
                <a:solidFill>
                  <a:schemeClr val="dk1"/>
                </a:solidFill>
              </a:defRPr>
            </a:lvl9pPr>
          </a:lstStyle>
          <a:p/>
        </p:txBody>
      </p:sp>
      <p:sp>
        <p:nvSpPr>
          <p:cNvPr id="209" name="Google Shape;209;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nSpc>
                <a:spcPct val="115000"/>
              </a:lnSpc>
              <a:spcBef>
                <a:spcPts val="0"/>
              </a:spcBef>
              <a:spcAft>
                <a:spcPts val="0"/>
              </a:spcAft>
              <a:buSzPts val="4000"/>
              <a:buNone/>
              <a:defRPr/>
            </a:lvl1pPr>
            <a:lvl2pPr lvl="1" rtl="0">
              <a:lnSpc>
                <a:spcPct val="115000"/>
              </a:lnSpc>
              <a:spcBef>
                <a:spcPts val="0"/>
              </a:spcBef>
              <a:spcAft>
                <a:spcPts val="0"/>
              </a:spcAft>
              <a:buSzPts val="4000"/>
              <a:buNone/>
              <a:defRPr/>
            </a:lvl2pPr>
            <a:lvl3pPr lvl="2" rtl="0">
              <a:lnSpc>
                <a:spcPct val="115000"/>
              </a:lnSpc>
              <a:spcBef>
                <a:spcPts val="0"/>
              </a:spcBef>
              <a:spcAft>
                <a:spcPts val="0"/>
              </a:spcAft>
              <a:buSzPts val="4000"/>
              <a:buNone/>
              <a:defRPr/>
            </a:lvl3pPr>
            <a:lvl4pPr lvl="3" rtl="0">
              <a:lnSpc>
                <a:spcPct val="115000"/>
              </a:lnSpc>
              <a:spcBef>
                <a:spcPts val="0"/>
              </a:spcBef>
              <a:spcAft>
                <a:spcPts val="0"/>
              </a:spcAft>
              <a:buSzPts val="4000"/>
              <a:buNone/>
              <a:defRPr/>
            </a:lvl4pPr>
            <a:lvl5pPr lvl="4" rtl="0">
              <a:lnSpc>
                <a:spcPct val="115000"/>
              </a:lnSpc>
              <a:spcBef>
                <a:spcPts val="0"/>
              </a:spcBef>
              <a:spcAft>
                <a:spcPts val="0"/>
              </a:spcAft>
              <a:buSzPts val="4000"/>
              <a:buNone/>
              <a:defRPr/>
            </a:lvl5pPr>
            <a:lvl6pPr lvl="5" rtl="0">
              <a:lnSpc>
                <a:spcPct val="115000"/>
              </a:lnSpc>
              <a:spcBef>
                <a:spcPts val="0"/>
              </a:spcBef>
              <a:spcAft>
                <a:spcPts val="0"/>
              </a:spcAft>
              <a:buSzPts val="4000"/>
              <a:buNone/>
              <a:defRPr/>
            </a:lvl6pPr>
            <a:lvl7pPr lvl="6" rtl="0">
              <a:lnSpc>
                <a:spcPct val="115000"/>
              </a:lnSpc>
              <a:spcBef>
                <a:spcPts val="0"/>
              </a:spcBef>
              <a:spcAft>
                <a:spcPts val="0"/>
              </a:spcAft>
              <a:buSzPts val="4000"/>
              <a:buNone/>
              <a:defRPr/>
            </a:lvl7pPr>
            <a:lvl8pPr lvl="7" rtl="0">
              <a:lnSpc>
                <a:spcPct val="115000"/>
              </a:lnSpc>
              <a:spcBef>
                <a:spcPts val="0"/>
              </a:spcBef>
              <a:spcAft>
                <a:spcPts val="0"/>
              </a:spcAft>
              <a:buSzPts val="4000"/>
              <a:buNone/>
              <a:defRPr/>
            </a:lvl8pPr>
            <a:lvl9pPr lvl="8" rtl="0">
              <a:lnSpc>
                <a:spcPct val="115000"/>
              </a:lnSpc>
              <a:spcBef>
                <a:spcPts val="0"/>
              </a:spcBef>
              <a:spcAft>
                <a:spcPts val="0"/>
              </a:spcAft>
              <a:buSzPts val="4000"/>
              <a:buNone/>
              <a:defRPr/>
            </a:lvl9pPr>
          </a:lstStyle>
          <a:p/>
        </p:txBody>
      </p:sp>
      <p:sp>
        <p:nvSpPr>
          <p:cNvPr id="210" name="Google Shape;210;p19"/>
          <p:cNvSpPr/>
          <p:nvPr/>
        </p:nvSpPr>
        <p:spPr>
          <a:xfrm rot="3200375">
            <a:off x="110831" y="3354611"/>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9"/>
          <p:cNvSpPr/>
          <p:nvPr/>
        </p:nvSpPr>
        <p:spPr>
          <a:xfrm>
            <a:off x="3098569" y="466581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9"/>
          <p:cNvSpPr/>
          <p:nvPr/>
        </p:nvSpPr>
        <p:spPr>
          <a:xfrm rot="8861856">
            <a:off x="2340331" y="139113"/>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9"/>
          <p:cNvSpPr/>
          <p:nvPr/>
        </p:nvSpPr>
        <p:spPr>
          <a:xfrm rot="10565451">
            <a:off x="8672462" y="233085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9"/>
          <p:cNvSpPr/>
          <p:nvPr/>
        </p:nvSpPr>
        <p:spPr>
          <a:xfrm rot="-4176861">
            <a:off x="5902255" y="4683178"/>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9"/>
          <p:cNvSpPr/>
          <p:nvPr/>
        </p:nvSpPr>
        <p:spPr>
          <a:xfrm rot="-3007948">
            <a:off x="5235058" y="134757"/>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9"/>
          <p:cNvSpPr/>
          <p:nvPr/>
        </p:nvSpPr>
        <p:spPr>
          <a:xfrm rot="3391622">
            <a:off x="348789" y="19386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9"/>
          <p:cNvSpPr/>
          <p:nvPr/>
        </p:nvSpPr>
        <p:spPr>
          <a:xfrm rot="1963446">
            <a:off x="8525722" y="3519400"/>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9"/>
          <p:cNvSpPr/>
          <p:nvPr/>
        </p:nvSpPr>
        <p:spPr>
          <a:xfrm>
            <a:off x="265369" y="3912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bg>
      <p:bgPr>
        <a:solidFill>
          <a:schemeClr val="dk2"/>
        </a:solidFill>
      </p:bgPr>
    </p:bg>
    <p:spTree>
      <p:nvGrpSpPr>
        <p:cNvPr id="219" name="Shape 219"/>
        <p:cNvGrpSpPr/>
        <p:nvPr/>
      </p:nvGrpSpPr>
      <p:grpSpPr>
        <a:xfrm>
          <a:off x="0" y="0"/>
          <a:ext cx="0" cy="0"/>
          <a:chOff x="0" y="0"/>
          <a:chExt cx="0" cy="0"/>
        </a:xfrm>
      </p:grpSpPr>
      <p:sp>
        <p:nvSpPr>
          <p:cNvPr id="220" name="Google Shape;220;p20"/>
          <p:cNvSpPr txBox="1"/>
          <p:nvPr>
            <p:ph hasCustomPrompt="1" type="title"/>
          </p:nvPr>
        </p:nvSpPr>
        <p:spPr>
          <a:xfrm>
            <a:off x="2290350" y="580375"/>
            <a:ext cx="4563300" cy="88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5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1" name="Google Shape;221;p20"/>
          <p:cNvSpPr txBox="1"/>
          <p:nvPr>
            <p:ph idx="1" type="subTitle"/>
          </p:nvPr>
        </p:nvSpPr>
        <p:spPr>
          <a:xfrm>
            <a:off x="2290350" y="1462375"/>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
              <a:buNone/>
              <a:defRPr sz="1400">
                <a:latin typeface="Fira Sans"/>
                <a:ea typeface="Fira Sans"/>
                <a:cs typeface="Fira Sans"/>
                <a:sym typeface="Fira Sans"/>
              </a:defRPr>
            </a:lvl1pPr>
            <a:lvl2pPr lvl="1" rtl="0">
              <a:spcBef>
                <a:spcPts val="0"/>
              </a:spcBef>
              <a:spcAft>
                <a:spcPts val="0"/>
              </a:spcAft>
              <a:buClr>
                <a:schemeClr val="dk1"/>
              </a:buClr>
              <a:buSzPts val="1200"/>
              <a:buNone/>
              <a:defRPr>
                <a:solidFill>
                  <a:schemeClr val="dk1"/>
                </a:solidFill>
              </a:defRPr>
            </a:lvl2pPr>
            <a:lvl3pPr lvl="2" rtl="0">
              <a:spcBef>
                <a:spcPts val="1600"/>
              </a:spcBef>
              <a:spcAft>
                <a:spcPts val="0"/>
              </a:spcAft>
              <a:buClr>
                <a:schemeClr val="dk1"/>
              </a:buClr>
              <a:buSzPts val="1200"/>
              <a:buNone/>
              <a:defRPr>
                <a:solidFill>
                  <a:schemeClr val="dk1"/>
                </a:solidFill>
              </a:defRPr>
            </a:lvl3pPr>
            <a:lvl4pPr lvl="3" rtl="0">
              <a:spcBef>
                <a:spcPts val="1600"/>
              </a:spcBef>
              <a:spcAft>
                <a:spcPts val="0"/>
              </a:spcAft>
              <a:buClr>
                <a:schemeClr val="dk1"/>
              </a:buClr>
              <a:buSzPts val="1200"/>
              <a:buNone/>
              <a:defRPr>
                <a:solidFill>
                  <a:schemeClr val="dk1"/>
                </a:solidFill>
              </a:defRPr>
            </a:lvl4pPr>
            <a:lvl5pPr lvl="4" rtl="0">
              <a:spcBef>
                <a:spcPts val="1600"/>
              </a:spcBef>
              <a:spcAft>
                <a:spcPts val="0"/>
              </a:spcAft>
              <a:buClr>
                <a:schemeClr val="dk1"/>
              </a:buClr>
              <a:buSzPts val="1200"/>
              <a:buNone/>
              <a:defRPr>
                <a:solidFill>
                  <a:schemeClr val="dk1"/>
                </a:solidFill>
              </a:defRPr>
            </a:lvl5pPr>
            <a:lvl6pPr lvl="5" rtl="0">
              <a:spcBef>
                <a:spcPts val="1600"/>
              </a:spcBef>
              <a:spcAft>
                <a:spcPts val="0"/>
              </a:spcAft>
              <a:buClr>
                <a:schemeClr val="dk1"/>
              </a:buClr>
              <a:buSzPts val="1200"/>
              <a:buNone/>
              <a:defRPr>
                <a:solidFill>
                  <a:schemeClr val="dk1"/>
                </a:solidFill>
              </a:defRPr>
            </a:lvl6pPr>
            <a:lvl7pPr lvl="6" rtl="0">
              <a:spcBef>
                <a:spcPts val="1600"/>
              </a:spcBef>
              <a:spcAft>
                <a:spcPts val="0"/>
              </a:spcAft>
              <a:buClr>
                <a:schemeClr val="dk1"/>
              </a:buClr>
              <a:buSzPts val="1200"/>
              <a:buNone/>
              <a:defRPr>
                <a:solidFill>
                  <a:schemeClr val="dk1"/>
                </a:solidFill>
              </a:defRPr>
            </a:lvl7pPr>
            <a:lvl8pPr lvl="7" rtl="0">
              <a:spcBef>
                <a:spcPts val="1600"/>
              </a:spcBef>
              <a:spcAft>
                <a:spcPts val="0"/>
              </a:spcAft>
              <a:buClr>
                <a:schemeClr val="dk1"/>
              </a:buClr>
              <a:buSzPts val="1200"/>
              <a:buNone/>
              <a:defRPr>
                <a:solidFill>
                  <a:schemeClr val="dk1"/>
                </a:solidFill>
              </a:defRPr>
            </a:lvl8pPr>
            <a:lvl9pPr lvl="8" rtl="0">
              <a:spcBef>
                <a:spcPts val="1600"/>
              </a:spcBef>
              <a:spcAft>
                <a:spcPts val="1600"/>
              </a:spcAft>
              <a:buClr>
                <a:schemeClr val="dk1"/>
              </a:buClr>
              <a:buSzPts val="1200"/>
              <a:buNone/>
              <a:defRPr>
                <a:solidFill>
                  <a:schemeClr val="dk1"/>
                </a:solidFill>
              </a:defRPr>
            </a:lvl9pPr>
          </a:lstStyle>
          <a:p/>
        </p:txBody>
      </p:sp>
      <p:sp>
        <p:nvSpPr>
          <p:cNvPr id="222" name="Google Shape;222;p20"/>
          <p:cNvSpPr txBox="1"/>
          <p:nvPr>
            <p:ph hasCustomPrompt="1" idx="2" type="title"/>
          </p:nvPr>
        </p:nvSpPr>
        <p:spPr>
          <a:xfrm>
            <a:off x="2290350" y="1964800"/>
            <a:ext cx="4563300" cy="88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5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3" name="Google Shape;223;p20"/>
          <p:cNvSpPr txBox="1"/>
          <p:nvPr>
            <p:ph idx="3" type="subTitle"/>
          </p:nvPr>
        </p:nvSpPr>
        <p:spPr>
          <a:xfrm>
            <a:off x="2290350" y="2846101"/>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
              <a:buNone/>
              <a:defRPr sz="1400">
                <a:latin typeface="Fira Sans"/>
                <a:ea typeface="Fira Sans"/>
                <a:cs typeface="Fira Sans"/>
                <a:sym typeface="Fira Sans"/>
              </a:defRPr>
            </a:lvl1pPr>
            <a:lvl2pPr lvl="1" rtl="0">
              <a:spcBef>
                <a:spcPts val="0"/>
              </a:spcBef>
              <a:spcAft>
                <a:spcPts val="0"/>
              </a:spcAft>
              <a:buClr>
                <a:schemeClr val="dk1"/>
              </a:buClr>
              <a:buSzPts val="1200"/>
              <a:buNone/>
              <a:defRPr>
                <a:solidFill>
                  <a:schemeClr val="dk1"/>
                </a:solidFill>
              </a:defRPr>
            </a:lvl2pPr>
            <a:lvl3pPr lvl="2" rtl="0">
              <a:spcBef>
                <a:spcPts val="1600"/>
              </a:spcBef>
              <a:spcAft>
                <a:spcPts val="0"/>
              </a:spcAft>
              <a:buClr>
                <a:schemeClr val="dk1"/>
              </a:buClr>
              <a:buSzPts val="1200"/>
              <a:buNone/>
              <a:defRPr>
                <a:solidFill>
                  <a:schemeClr val="dk1"/>
                </a:solidFill>
              </a:defRPr>
            </a:lvl3pPr>
            <a:lvl4pPr lvl="3" rtl="0">
              <a:spcBef>
                <a:spcPts val="1600"/>
              </a:spcBef>
              <a:spcAft>
                <a:spcPts val="0"/>
              </a:spcAft>
              <a:buClr>
                <a:schemeClr val="dk1"/>
              </a:buClr>
              <a:buSzPts val="1200"/>
              <a:buNone/>
              <a:defRPr>
                <a:solidFill>
                  <a:schemeClr val="dk1"/>
                </a:solidFill>
              </a:defRPr>
            </a:lvl4pPr>
            <a:lvl5pPr lvl="4" rtl="0">
              <a:spcBef>
                <a:spcPts val="1600"/>
              </a:spcBef>
              <a:spcAft>
                <a:spcPts val="0"/>
              </a:spcAft>
              <a:buClr>
                <a:schemeClr val="dk1"/>
              </a:buClr>
              <a:buSzPts val="1200"/>
              <a:buNone/>
              <a:defRPr>
                <a:solidFill>
                  <a:schemeClr val="dk1"/>
                </a:solidFill>
              </a:defRPr>
            </a:lvl5pPr>
            <a:lvl6pPr lvl="5" rtl="0">
              <a:spcBef>
                <a:spcPts val="1600"/>
              </a:spcBef>
              <a:spcAft>
                <a:spcPts val="0"/>
              </a:spcAft>
              <a:buClr>
                <a:schemeClr val="dk1"/>
              </a:buClr>
              <a:buSzPts val="1200"/>
              <a:buNone/>
              <a:defRPr>
                <a:solidFill>
                  <a:schemeClr val="dk1"/>
                </a:solidFill>
              </a:defRPr>
            </a:lvl6pPr>
            <a:lvl7pPr lvl="6" rtl="0">
              <a:spcBef>
                <a:spcPts val="1600"/>
              </a:spcBef>
              <a:spcAft>
                <a:spcPts val="0"/>
              </a:spcAft>
              <a:buClr>
                <a:schemeClr val="dk1"/>
              </a:buClr>
              <a:buSzPts val="1200"/>
              <a:buNone/>
              <a:defRPr>
                <a:solidFill>
                  <a:schemeClr val="dk1"/>
                </a:solidFill>
              </a:defRPr>
            </a:lvl7pPr>
            <a:lvl8pPr lvl="7" rtl="0">
              <a:spcBef>
                <a:spcPts val="1600"/>
              </a:spcBef>
              <a:spcAft>
                <a:spcPts val="0"/>
              </a:spcAft>
              <a:buClr>
                <a:schemeClr val="dk1"/>
              </a:buClr>
              <a:buSzPts val="1200"/>
              <a:buNone/>
              <a:defRPr>
                <a:solidFill>
                  <a:schemeClr val="dk1"/>
                </a:solidFill>
              </a:defRPr>
            </a:lvl8pPr>
            <a:lvl9pPr lvl="8" rtl="0">
              <a:spcBef>
                <a:spcPts val="1600"/>
              </a:spcBef>
              <a:spcAft>
                <a:spcPts val="1600"/>
              </a:spcAft>
              <a:buClr>
                <a:schemeClr val="dk1"/>
              </a:buClr>
              <a:buSzPts val="1200"/>
              <a:buNone/>
              <a:defRPr>
                <a:solidFill>
                  <a:schemeClr val="dk1"/>
                </a:solidFill>
              </a:defRPr>
            </a:lvl9pPr>
          </a:lstStyle>
          <a:p/>
        </p:txBody>
      </p:sp>
      <p:sp>
        <p:nvSpPr>
          <p:cNvPr id="224" name="Google Shape;224;p20"/>
          <p:cNvSpPr txBox="1"/>
          <p:nvPr>
            <p:ph hasCustomPrompt="1" idx="4" type="title"/>
          </p:nvPr>
        </p:nvSpPr>
        <p:spPr>
          <a:xfrm>
            <a:off x="2290350" y="3346328"/>
            <a:ext cx="4563300" cy="8835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4800"/>
              <a:buNone/>
              <a:defRPr sz="5000">
                <a:solidFill>
                  <a:schemeClr val="lt1"/>
                </a:solidFill>
              </a:defRPr>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25" name="Google Shape;225;p20"/>
          <p:cNvSpPr txBox="1"/>
          <p:nvPr>
            <p:ph idx="5" type="subTitle"/>
          </p:nvPr>
        </p:nvSpPr>
        <p:spPr>
          <a:xfrm>
            <a:off x="2290350" y="4229825"/>
            <a:ext cx="4563300" cy="307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dk1"/>
              </a:buClr>
              <a:buSzPts val="1200"/>
              <a:buNone/>
              <a:defRPr sz="1400">
                <a:latin typeface="Fira Sans"/>
                <a:ea typeface="Fira Sans"/>
                <a:cs typeface="Fira Sans"/>
                <a:sym typeface="Fira Sans"/>
              </a:defRPr>
            </a:lvl1pPr>
            <a:lvl2pPr lvl="1" rtl="0">
              <a:spcBef>
                <a:spcPts val="0"/>
              </a:spcBef>
              <a:spcAft>
                <a:spcPts val="0"/>
              </a:spcAft>
              <a:buClr>
                <a:schemeClr val="dk1"/>
              </a:buClr>
              <a:buSzPts val="1200"/>
              <a:buNone/>
              <a:defRPr>
                <a:solidFill>
                  <a:schemeClr val="dk1"/>
                </a:solidFill>
              </a:defRPr>
            </a:lvl2pPr>
            <a:lvl3pPr lvl="2" rtl="0">
              <a:spcBef>
                <a:spcPts val="1600"/>
              </a:spcBef>
              <a:spcAft>
                <a:spcPts val="0"/>
              </a:spcAft>
              <a:buClr>
                <a:schemeClr val="dk1"/>
              </a:buClr>
              <a:buSzPts val="1200"/>
              <a:buNone/>
              <a:defRPr>
                <a:solidFill>
                  <a:schemeClr val="dk1"/>
                </a:solidFill>
              </a:defRPr>
            </a:lvl3pPr>
            <a:lvl4pPr lvl="3" rtl="0">
              <a:spcBef>
                <a:spcPts val="1600"/>
              </a:spcBef>
              <a:spcAft>
                <a:spcPts val="0"/>
              </a:spcAft>
              <a:buClr>
                <a:schemeClr val="dk1"/>
              </a:buClr>
              <a:buSzPts val="1200"/>
              <a:buNone/>
              <a:defRPr>
                <a:solidFill>
                  <a:schemeClr val="dk1"/>
                </a:solidFill>
              </a:defRPr>
            </a:lvl4pPr>
            <a:lvl5pPr lvl="4" rtl="0">
              <a:spcBef>
                <a:spcPts val="1600"/>
              </a:spcBef>
              <a:spcAft>
                <a:spcPts val="0"/>
              </a:spcAft>
              <a:buClr>
                <a:schemeClr val="dk1"/>
              </a:buClr>
              <a:buSzPts val="1200"/>
              <a:buNone/>
              <a:defRPr>
                <a:solidFill>
                  <a:schemeClr val="dk1"/>
                </a:solidFill>
              </a:defRPr>
            </a:lvl5pPr>
            <a:lvl6pPr lvl="5" rtl="0">
              <a:spcBef>
                <a:spcPts val="1600"/>
              </a:spcBef>
              <a:spcAft>
                <a:spcPts val="0"/>
              </a:spcAft>
              <a:buClr>
                <a:schemeClr val="dk1"/>
              </a:buClr>
              <a:buSzPts val="1200"/>
              <a:buNone/>
              <a:defRPr>
                <a:solidFill>
                  <a:schemeClr val="dk1"/>
                </a:solidFill>
              </a:defRPr>
            </a:lvl6pPr>
            <a:lvl7pPr lvl="6" rtl="0">
              <a:spcBef>
                <a:spcPts val="1600"/>
              </a:spcBef>
              <a:spcAft>
                <a:spcPts val="0"/>
              </a:spcAft>
              <a:buClr>
                <a:schemeClr val="dk1"/>
              </a:buClr>
              <a:buSzPts val="1200"/>
              <a:buNone/>
              <a:defRPr>
                <a:solidFill>
                  <a:schemeClr val="dk1"/>
                </a:solidFill>
              </a:defRPr>
            </a:lvl7pPr>
            <a:lvl8pPr lvl="7" rtl="0">
              <a:spcBef>
                <a:spcPts val="1600"/>
              </a:spcBef>
              <a:spcAft>
                <a:spcPts val="0"/>
              </a:spcAft>
              <a:buClr>
                <a:schemeClr val="dk1"/>
              </a:buClr>
              <a:buSzPts val="1200"/>
              <a:buNone/>
              <a:defRPr>
                <a:solidFill>
                  <a:schemeClr val="dk1"/>
                </a:solidFill>
              </a:defRPr>
            </a:lvl8pPr>
            <a:lvl9pPr lvl="8" rtl="0">
              <a:spcBef>
                <a:spcPts val="1600"/>
              </a:spcBef>
              <a:spcAft>
                <a:spcPts val="1600"/>
              </a:spcAft>
              <a:buClr>
                <a:schemeClr val="dk1"/>
              </a:buClr>
              <a:buSzPts val="1200"/>
              <a:buNone/>
              <a:defRPr>
                <a:solidFill>
                  <a:schemeClr val="dk1"/>
                </a:solidFill>
              </a:defRPr>
            </a:lvl9pPr>
          </a:lstStyle>
          <a:p/>
        </p:txBody>
      </p:sp>
      <p:sp>
        <p:nvSpPr>
          <p:cNvPr id="226" name="Google Shape;226;p20"/>
          <p:cNvSpPr/>
          <p:nvPr/>
        </p:nvSpPr>
        <p:spPr>
          <a:xfrm flipH="1">
            <a:off x="5801949" y="47278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0"/>
          <p:cNvSpPr/>
          <p:nvPr/>
        </p:nvSpPr>
        <p:spPr>
          <a:xfrm flipH="1" rot="-8861856">
            <a:off x="6354206" y="387388"/>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0"/>
          <p:cNvSpPr/>
          <p:nvPr/>
        </p:nvSpPr>
        <p:spPr>
          <a:xfrm flipH="1" rot="-10565451">
            <a:off x="274878" y="391297"/>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0"/>
          <p:cNvSpPr/>
          <p:nvPr/>
        </p:nvSpPr>
        <p:spPr>
          <a:xfrm flipH="1" rot="4176861">
            <a:off x="2096744" y="4625853"/>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0"/>
          <p:cNvSpPr/>
          <p:nvPr/>
        </p:nvSpPr>
        <p:spPr>
          <a:xfrm flipH="1" rot="3007948">
            <a:off x="3154154" y="76282"/>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0"/>
          <p:cNvSpPr/>
          <p:nvPr/>
        </p:nvSpPr>
        <p:spPr>
          <a:xfrm flipH="1" rot="-3391622">
            <a:off x="8614129" y="24940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0"/>
          <p:cNvSpPr/>
          <p:nvPr/>
        </p:nvSpPr>
        <p:spPr>
          <a:xfrm flipH="1" rot="-1963446">
            <a:off x="50830" y="3090125"/>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0"/>
          <p:cNvSpPr/>
          <p:nvPr/>
        </p:nvSpPr>
        <p:spPr>
          <a:xfrm flipH="1">
            <a:off x="8614137" y="173826"/>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0"/>
          <p:cNvSpPr/>
          <p:nvPr/>
        </p:nvSpPr>
        <p:spPr>
          <a:xfrm flipH="1" rot="2700000">
            <a:off x="8355347" y="4666723"/>
            <a:ext cx="352092" cy="29148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2"/>
        </a:solidFill>
      </p:bgPr>
    </p:bg>
    <p:spTree>
      <p:nvGrpSpPr>
        <p:cNvPr id="17" name="Shape 17"/>
        <p:cNvGrpSpPr/>
        <p:nvPr/>
      </p:nvGrpSpPr>
      <p:grpSpPr>
        <a:xfrm>
          <a:off x="0" y="0"/>
          <a:ext cx="0" cy="0"/>
          <a:chOff x="0" y="0"/>
          <a:chExt cx="0" cy="0"/>
        </a:xfrm>
      </p:grpSpPr>
      <p:sp>
        <p:nvSpPr>
          <p:cNvPr id="18" name="Google Shape;18;p3"/>
          <p:cNvSpPr txBox="1"/>
          <p:nvPr>
            <p:ph type="title"/>
          </p:nvPr>
        </p:nvSpPr>
        <p:spPr>
          <a:xfrm>
            <a:off x="4891063" y="2567988"/>
            <a:ext cx="2796900" cy="922500"/>
          </a:xfrm>
          <a:prstGeom prst="rect">
            <a:avLst/>
          </a:prstGeom>
        </p:spPr>
        <p:txBody>
          <a:bodyPr anchorCtr="0" anchor="b" bIns="91425" lIns="91425" spcFirstLastPara="1" rIns="91425" wrap="square" tIns="91425">
            <a:noAutofit/>
          </a:bodyPr>
          <a:lstStyle>
            <a:lvl1pPr lvl="0" algn="ctr">
              <a:lnSpc>
                <a:spcPct val="115000"/>
              </a:lnSpc>
              <a:spcBef>
                <a:spcPts val="0"/>
              </a:spcBef>
              <a:spcAft>
                <a:spcPts val="0"/>
              </a:spcAft>
              <a:buSzPts val="3600"/>
              <a:buNone/>
              <a:defRPr/>
            </a:lvl1pPr>
            <a:lvl2pPr lvl="1" algn="ctr">
              <a:lnSpc>
                <a:spcPct val="115000"/>
              </a:lnSpc>
              <a:spcBef>
                <a:spcPts val="0"/>
              </a:spcBef>
              <a:spcAft>
                <a:spcPts val="0"/>
              </a:spcAft>
              <a:buSzPts val="3600"/>
              <a:buNone/>
              <a:defRPr sz="3600"/>
            </a:lvl2pPr>
            <a:lvl3pPr lvl="2" algn="ctr">
              <a:lnSpc>
                <a:spcPct val="115000"/>
              </a:lnSpc>
              <a:spcBef>
                <a:spcPts val="0"/>
              </a:spcBef>
              <a:spcAft>
                <a:spcPts val="0"/>
              </a:spcAft>
              <a:buSzPts val="3600"/>
              <a:buNone/>
              <a:defRPr sz="3600"/>
            </a:lvl3pPr>
            <a:lvl4pPr lvl="3" algn="ctr">
              <a:lnSpc>
                <a:spcPct val="115000"/>
              </a:lnSpc>
              <a:spcBef>
                <a:spcPts val="0"/>
              </a:spcBef>
              <a:spcAft>
                <a:spcPts val="0"/>
              </a:spcAft>
              <a:buSzPts val="3600"/>
              <a:buNone/>
              <a:defRPr sz="3600"/>
            </a:lvl4pPr>
            <a:lvl5pPr lvl="4" algn="ctr">
              <a:lnSpc>
                <a:spcPct val="115000"/>
              </a:lnSpc>
              <a:spcBef>
                <a:spcPts val="0"/>
              </a:spcBef>
              <a:spcAft>
                <a:spcPts val="0"/>
              </a:spcAft>
              <a:buSzPts val="3600"/>
              <a:buNone/>
              <a:defRPr sz="3600"/>
            </a:lvl5pPr>
            <a:lvl6pPr lvl="5" algn="ctr">
              <a:lnSpc>
                <a:spcPct val="115000"/>
              </a:lnSpc>
              <a:spcBef>
                <a:spcPts val="0"/>
              </a:spcBef>
              <a:spcAft>
                <a:spcPts val="0"/>
              </a:spcAft>
              <a:buSzPts val="3600"/>
              <a:buNone/>
              <a:defRPr sz="3600"/>
            </a:lvl6pPr>
            <a:lvl7pPr lvl="6" algn="ctr">
              <a:lnSpc>
                <a:spcPct val="115000"/>
              </a:lnSpc>
              <a:spcBef>
                <a:spcPts val="0"/>
              </a:spcBef>
              <a:spcAft>
                <a:spcPts val="0"/>
              </a:spcAft>
              <a:buSzPts val="3600"/>
              <a:buNone/>
              <a:defRPr sz="3600"/>
            </a:lvl7pPr>
            <a:lvl8pPr lvl="7" algn="ctr">
              <a:lnSpc>
                <a:spcPct val="115000"/>
              </a:lnSpc>
              <a:spcBef>
                <a:spcPts val="0"/>
              </a:spcBef>
              <a:spcAft>
                <a:spcPts val="0"/>
              </a:spcAft>
              <a:buSzPts val="3600"/>
              <a:buNone/>
              <a:defRPr sz="3600"/>
            </a:lvl8pPr>
            <a:lvl9pPr lvl="8" algn="ctr">
              <a:lnSpc>
                <a:spcPct val="115000"/>
              </a:lnSpc>
              <a:spcBef>
                <a:spcPts val="0"/>
              </a:spcBef>
              <a:spcAft>
                <a:spcPts val="0"/>
              </a:spcAft>
              <a:buSzPts val="3600"/>
              <a:buNone/>
              <a:defRPr sz="3600"/>
            </a:lvl9pPr>
          </a:lstStyle>
          <a:p/>
        </p:txBody>
      </p:sp>
      <p:sp>
        <p:nvSpPr>
          <p:cNvPr id="19" name="Google Shape;19;p3"/>
          <p:cNvSpPr txBox="1"/>
          <p:nvPr>
            <p:ph hasCustomPrompt="1" idx="2" type="title"/>
          </p:nvPr>
        </p:nvSpPr>
        <p:spPr>
          <a:xfrm>
            <a:off x="4891063" y="1333488"/>
            <a:ext cx="2796900" cy="12345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6000"/>
              <a:buNone/>
              <a:defRPr sz="8500">
                <a:solidFill>
                  <a:schemeClr val="lt1"/>
                </a:solidFill>
              </a:defRPr>
            </a:lvl1pPr>
            <a:lvl2pPr lvl="1" rtl="0" algn="ctr">
              <a:lnSpc>
                <a:spcPct val="115000"/>
              </a:lnSpc>
              <a:spcBef>
                <a:spcPts val="0"/>
              </a:spcBef>
              <a:spcAft>
                <a:spcPts val="0"/>
              </a:spcAft>
              <a:buSzPts val="6000"/>
              <a:buNone/>
              <a:defRPr sz="6000"/>
            </a:lvl2pPr>
            <a:lvl3pPr lvl="2" rtl="0" algn="ctr">
              <a:lnSpc>
                <a:spcPct val="115000"/>
              </a:lnSpc>
              <a:spcBef>
                <a:spcPts val="0"/>
              </a:spcBef>
              <a:spcAft>
                <a:spcPts val="0"/>
              </a:spcAft>
              <a:buSzPts val="6000"/>
              <a:buNone/>
              <a:defRPr sz="6000"/>
            </a:lvl3pPr>
            <a:lvl4pPr lvl="3" rtl="0" algn="ctr">
              <a:lnSpc>
                <a:spcPct val="115000"/>
              </a:lnSpc>
              <a:spcBef>
                <a:spcPts val="0"/>
              </a:spcBef>
              <a:spcAft>
                <a:spcPts val="0"/>
              </a:spcAft>
              <a:buSzPts val="6000"/>
              <a:buNone/>
              <a:defRPr sz="6000"/>
            </a:lvl4pPr>
            <a:lvl5pPr lvl="4" rtl="0" algn="ctr">
              <a:lnSpc>
                <a:spcPct val="115000"/>
              </a:lnSpc>
              <a:spcBef>
                <a:spcPts val="0"/>
              </a:spcBef>
              <a:spcAft>
                <a:spcPts val="0"/>
              </a:spcAft>
              <a:buSzPts val="6000"/>
              <a:buNone/>
              <a:defRPr sz="6000"/>
            </a:lvl5pPr>
            <a:lvl6pPr lvl="5" rtl="0" algn="ctr">
              <a:lnSpc>
                <a:spcPct val="115000"/>
              </a:lnSpc>
              <a:spcBef>
                <a:spcPts val="0"/>
              </a:spcBef>
              <a:spcAft>
                <a:spcPts val="0"/>
              </a:spcAft>
              <a:buSzPts val="6000"/>
              <a:buNone/>
              <a:defRPr sz="6000"/>
            </a:lvl6pPr>
            <a:lvl7pPr lvl="6" rtl="0" algn="ctr">
              <a:lnSpc>
                <a:spcPct val="115000"/>
              </a:lnSpc>
              <a:spcBef>
                <a:spcPts val="0"/>
              </a:spcBef>
              <a:spcAft>
                <a:spcPts val="0"/>
              </a:spcAft>
              <a:buSzPts val="6000"/>
              <a:buNone/>
              <a:defRPr sz="6000"/>
            </a:lvl7pPr>
            <a:lvl8pPr lvl="7" rtl="0" algn="ctr">
              <a:lnSpc>
                <a:spcPct val="115000"/>
              </a:lnSpc>
              <a:spcBef>
                <a:spcPts val="0"/>
              </a:spcBef>
              <a:spcAft>
                <a:spcPts val="0"/>
              </a:spcAft>
              <a:buSzPts val="6000"/>
              <a:buNone/>
              <a:defRPr sz="6000"/>
            </a:lvl8pPr>
            <a:lvl9pPr lvl="8" rtl="0" algn="ctr">
              <a:lnSpc>
                <a:spcPct val="115000"/>
              </a:lnSpc>
              <a:spcBef>
                <a:spcPts val="0"/>
              </a:spcBef>
              <a:spcAft>
                <a:spcPts val="0"/>
              </a:spcAft>
              <a:buSzPts val="6000"/>
              <a:buNone/>
              <a:defRPr sz="6000"/>
            </a:lvl9pPr>
          </a:lstStyle>
          <a:p>
            <a:r>
              <a:t>xx%</a:t>
            </a:r>
          </a:p>
        </p:txBody>
      </p:sp>
      <p:sp>
        <p:nvSpPr>
          <p:cNvPr id="20" name="Google Shape;20;p3"/>
          <p:cNvSpPr/>
          <p:nvPr/>
        </p:nvSpPr>
        <p:spPr>
          <a:xfrm rot="7845159">
            <a:off x="6315187" y="4701552"/>
            <a:ext cx="352089" cy="453190"/>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8828498">
            <a:off x="2396778" y="4772538"/>
            <a:ext cx="246677" cy="155423"/>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4430405">
            <a:off x="281489" y="4427005"/>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7413790">
            <a:off x="8767417" y="24621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2542404">
            <a:off x="4336213" y="4709704"/>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bg>
      <p:bgPr>
        <a:solidFill>
          <a:schemeClr val="dk2"/>
        </a:solidFill>
      </p:bgPr>
    </p:bg>
    <p:spTree>
      <p:nvGrpSpPr>
        <p:cNvPr id="235" name="Shape 235"/>
        <p:cNvGrpSpPr/>
        <p:nvPr/>
      </p:nvGrpSpPr>
      <p:grpSpPr>
        <a:xfrm>
          <a:off x="0" y="0"/>
          <a:ext cx="0" cy="0"/>
          <a:chOff x="0" y="0"/>
          <a:chExt cx="0" cy="0"/>
        </a:xfrm>
      </p:grpSpPr>
      <p:sp>
        <p:nvSpPr>
          <p:cNvPr id="236" name="Google Shape;236;p21"/>
          <p:cNvSpPr txBox="1"/>
          <p:nvPr>
            <p:ph idx="1" type="subTitle"/>
          </p:nvPr>
        </p:nvSpPr>
        <p:spPr>
          <a:xfrm>
            <a:off x="2717850" y="1377275"/>
            <a:ext cx="3708300" cy="11637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SzPts val="2800"/>
              <a:buFont typeface="Fira Sans"/>
              <a:buNone/>
              <a:defRPr>
                <a:latin typeface="Fira Sans"/>
                <a:ea typeface="Fira Sans"/>
                <a:cs typeface="Fira Sans"/>
                <a:sym typeface="Fira Sans"/>
              </a:defRPr>
            </a:lvl1pPr>
            <a:lvl2pPr lvl="1" rtl="0" algn="ctr">
              <a:lnSpc>
                <a:spcPct val="115000"/>
              </a:lnSpc>
              <a:spcBef>
                <a:spcPts val="0"/>
              </a:spcBef>
              <a:spcAft>
                <a:spcPts val="0"/>
              </a:spcAft>
              <a:buSzPts val="2800"/>
              <a:buNone/>
              <a:defRPr sz="2800"/>
            </a:lvl2pPr>
            <a:lvl3pPr lvl="2" rtl="0" algn="ctr">
              <a:lnSpc>
                <a:spcPct val="115000"/>
              </a:lnSpc>
              <a:spcBef>
                <a:spcPts val="0"/>
              </a:spcBef>
              <a:spcAft>
                <a:spcPts val="0"/>
              </a:spcAft>
              <a:buSzPts val="2800"/>
              <a:buFont typeface="Fira Sans"/>
              <a:buNone/>
              <a:defRPr sz="2800">
                <a:latin typeface="Fira Sans"/>
                <a:ea typeface="Fira Sans"/>
                <a:cs typeface="Fira Sans"/>
                <a:sym typeface="Fira Sans"/>
              </a:defRPr>
            </a:lvl3pPr>
            <a:lvl4pPr lvl="3" rtl="0" algn="ctr">
              <a:lnSpc>
                <a:spcPct val="115000"/>
              </a:lnSpc>
              <a:spcBef>
                <a:spcPts val="0"/>
              </a:spcBef>
              <a:spcAft>
                <a:spcPts val="0"/>
              </a:spcAft>
              <a:buSzPts val="2800"/>
              <a:buFont typeface="Fira Sans"/>
              <a:buNone/>
              <a:defRPr sz="2800">
                <a:latin typeface="Fira Sans"/>
                <a:ea typeface="Fira Sans"/>
                <a:cs typeface="Fira Sans"/>
                <a:sym typeface="Fira Sans"/>
              </a:defRPr>
            </a:lvl4pPr>
            <a:lvl5pPr lvl="4" rtl="0" algn="ctr">
              <a:lnSpc>
                <a:spcPct val="115000"/>
              </a:lnSpc>
              <a:spcBef>
                <a:spcPts val="0"/>
              </a:spcBef>
              <a:spcAft>
                <a:spcPts val="0"/>
              </a:spcAft>
              <a:buSzPts val="2800"/>
              <a:buFont typeface="Fira Sans"/>
              <a:buNone/>
              <a:defRPr sz="2800">
                <a:latin typeface="Fira Sans"/>
                <a:ea typeface="Fira Sans"/>
                <a:cs typeface="Fira Sans"/>
                <a:sym typeface="Fira Sans"/>
              </a:defRPr>
            </a:lvl5pPr>
            <a:lvl6pPr lvl="5" rtl="0" algn="ctr">
              <a:lnSpc>
                <a:spcPct val="115000"/>
              </a:lnSpc>
              <a:spcBef>
                <a:spcPts val="0"/>
              </a:spcBef>
              <a:spcAft>
                <a:spcPts val="0"/>
              </a:spcAft>
              <a:buSzPts val="2800"/>
              <a:buFont typeface="Fira Sans"/>
              <a:buNone/>
              <a:defRPr sz="2800">
                <a:latin typeface="Fira Sans"/>
                <a:ea typeface="Fira Sans"/>
                <a:cs typeface="Fira Sans"/>
                <a:sym typeface="Fira Sans"/>
              </a:defRPr>
            </a:lvl6pPr>
            <a:lvl7pPr lvl="6" rtl="0" algn="ctr">
              <a:lnSpc>
                <a:spcPct val="115000"/>
              </a:lnSpc>
              <a:spcBef>
                <a:spcPts val="0"/>
              </a:spcBef>
              <a:spcAft>
                <a:spcPts val="0"/>
              </a:spcAft>
              <a:buSzPts val="2800"/>
              <a:buFont typeface="Fira Sans"/>
              <a:buNone/>
              <a:defRPr sz="2800">
                <a:latin typeface="Fira Sans"/>
                <a:ea typeface="Fira Sans"/>
                <a:cs typeface="Fira Sans"/>
                <a:sym typeface="Fira Sans"/>
              </a:defRPr>
            </a:lvl7pPr>
            <a:lvl8pPr lvl="7" rtl="0" algn="ctr">
              <a:lnSpc>
                <a:spcPct val="115000"/>
              </a:lnSpc>
              <a:spcBef>
                <a:spcPts val="0"/>
              </a:spcBef>
              <a:spcAft>
                <a:spcPts val="0"/>
              </a:spcAft>
              <a:buSzPts val="2800"/>
              <a:buFont typeface="Fira Sans"/>
              <a:buNone/>
              <a:defRPr sz="2800">
                <a:latin typeface="Fira Sans"/>
                <a:ea typeface="Fira Sans"/>
                <a:cs typeface="Fira Sans"/>
                <a:sym typeface="Fira Sans"/>
              </a:defRPr>
            </a:lvl8pPr>
            <a:lvl9pPr lvl="8" rtl="0" algn="ctr">
              <a:lnSpc>
                <a:spcPct val="115000"/>
              </a:lnSpc>
              <a:spcBef>
                <a:spcPts val="0"/>
              </a:spcBef>
              <a:spcAft>
                <a:spcPts val="0"/>
              </a:spcAft>
              <a:buSzPts val="2800"/>
              <a:buFont typeface="Fira Sans"/>
              <a:buNone/>
              <a:defRPr sz="2800">
                <a:latin typeface="Fira Sans"/>
                <a:ea typeface="Fira Sans"/>
                <a:cs typeface="Fira Sans"/>
                <a:sym typeface="Fira Sans"/>
              </a:defRPr>
            </a:lvl9pPr>
          </a:lstStyle>
          <a:p/>
        </p:txBody>
      </p:sp>
      <p:sp>
        <p:nvSpPr>
          <p:cNvPr id="237" name="Google Shape;237;p21"/>
          <p:cNvSpPr txBox="1"/>
          <p:nvPr/>
        </p:nvSpPr>
        <p:spPr>
          <a:xfrm>
            <a:off x="2717850" y="3415775"/>
            <a:ext cx="3708300" cy="711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300"/>
              </a:spcBef>
              <a:spcAft>
                <a:spcPts val="0"/>
              </a:spcAft>
              <a:buClr>
                <a:schemeClr val="dk1"/>
              </a:buClr>
              <a:buSzPts val="1100"/>
              <a:buFont typeface="Arial"/>
              <a:buNone/>
            </a:pPr>
            <a:r>
              <a:rPr lang="en" sz="1200">
                <a:solidFill>
                  <a:schemeClr val="lt2"/>
                </a:solidFill>
                <a:latin typeface="Fira Sans"/>
                <a:ea typeface="Fira Sans"/>
                <a:cs typeface="Fira Sans"/>
                <a:sym typeface="Fira Sans"/>
              </a:rPr>
              <a:t>CREDITS: This presentation template was created by </a:t>
            </a:r>
            <a:r>
              <a:rPr b="1" lang="en" sz="1200">
                <a:solidFill>
                  <a:schemeClr val="lt2"/>
                </a:solidFill>
                <a:uFill>
                  <a:noFill/>
                </a:uFill>
                <a:latin typeface="Fira Sans"/>
                <a:ea typeface="Fira Sans"/>
                <a:cs typeface="Fira Sans"/>
                <a:sym typeface="Fira Sans"/>
                <a:hlinkClick r:id="rId2">
                  <a:extLst>
                    <a:ext uri="{A12FA001-AC4F-418D-AE19-62706E023703}">
                      <ahyp:hlinkClr val="tx"/>
                    </a:ext>
                  </a:extLst>
                </a:hlinkClick>
              </a:rPr>
              <a:t>Slidesgo</a:t>
            </a:r>
            <a:r>
              <a:rPr lang="en" sz="1200">
                <a:solidFill>
                  <a:schemeClr val="lt2"/>
                </a:solidFill>
                <a:latin typeface="Fira Sans"/>
                <a:ea typeface="Fira Sans"/>
                <a:cs typeface="Fira Sans"/>
                <a:sym typeface="Fira Sans"/>
              </a:rPr>
              <a:t>, including icons by </a:t>
            </a:r>
            <a:r>
              <a:rPr b="1" lang="en" sz="1200">
                <a:solidFill>
                  <a:schemeClr val="lt2"/>
                </a:solidFill>
                <a:uFill>
                  <a:noFill/>
                </a:uFill>
                <a:latin typeface="Fira Sans"/>
                <a:ea typeface="Fira Sans"/>
                <a:cs typeface="Fira Sans"/>
                <a:sym typeface="Fira Sans"/>
                <a:hlinkClick r:id="rId3">
                  <a:extLst>
                    <a:ext uri="{A12FA001-AC4F-418D-AE19-62706E023703}">
                      <ahyp:hlinkClr val="tx"/>
                    </a:ext>
                  </a:extLst>
                </a:hlinkClick>
              </a:rPr>
              <a:t>Flaticon</a:t>
            </a:r>
            <a:r>
              <a:rPr b="1" lang="en" sz="1200">
                <a:solidFill>
                  <a:schemeClr val="lt2"/>
                </a:solidFill>
                <a:latin typeface="Fira Sans"/>
                <a:ea typeface="Fira Sans"/>
                <a:cs typeface="Fira Sans"/>
                <a:sym typeface="Fira Sans"/>
              </a:rPr>
              <a:t> </a:t>
            </a:r>
            <a:r>
              <a:rPr lang="en" sz="1200">
                <a:solidFill>
                  <a:schemeClr val="lt2"/>
                </a:solidFill>
                <a:latin typeface="Fira Sans"/>
                <a:ea typeface="Fira Sans"/>
                <a:cs typeface="Fira Sans"/>
                <a:sym typeface="Fira Sans"/>
              </a:rPr>
              <a:t>and infographics &amp; images by </a:t>
            </a:r>
            <a:r>
              <a:rPr b="1" lang="en" sz="1200">
                <a:solidFill>
                  <a:schemeClr val="lt2"/>
                </a:solidFill>
                <a:uFill>
                  <a:noFill/>
                </a:uFill>
                <a:latin typeface="Fira Sans"/>
                <a:ea typeface="Fira Sans"/>
                <a:cs typeface="Fira Sans"/>
                <a:sym typeface="Fira Sans"/>
                <a:hlinkClick r:id="rId4">
                  <a:extLst>
                    <a:ext uri="{A12FA001-AC4F-418D-AE19-62706E023703}">
                      <ahyp:hlinkClr val="tx"/>
                    </a:ext>
                  </a:extLst>
                </a:hlinkClick>
              </a:rPr>
              <a:t>Freepik</a:t>
            </a:r>
            <a:endParaRPr b="1" sz="1200">
              <a:solidFill>
                <a:schemeClr val="lt2"/>
              </a:solidFill>
              <a:latin typeface="Fira Sans"/>
              <a:ea typeface="Fira Sans"/>
              <a:cs typeface="Fira Sans"/>
              <a:sym typeface="Fira Sans"/>
            </a:endParaRPr>
          </a:p>
        </p:txBody>
      </p:sp>
      <p:sp>
        <p:nvSpPr>
          <p:cNvPr id="238" name="Google Shape;238;p21"/>
          <p:cNvSpPr txBox="1"/>
          <p:nvPr>
            <p:ph type="ctrTitle"/>
          </p:nvPr>
        </p:nvSpPr>
        <p:spPr>
          <a:xfrm>
            <a:off x="2717850" y="535000"/>
            <a:ext cx="3708300" cy="11694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SzPts val="5200"/>
              <a:buNone/>
              <a:defRPr sz="7000"/>
            </a:lvl1pPr>
            <a:lvl2pPr lvl="1" rtl="0" algn="ctr">
              <a:lnSpc>
                <a:spcPct val="115000"/>
              </a:lnSpc>
              <a:spcBef>
                <a:spcPts val="0"/>
              </a:spcBef>
              <a:spcAft>
                <a:spcPts val="0"/>
              </a:spcAft>
              <a:buSzPts val="5200"/>
              <a:buNone/>
              <a:defRPr sz="5200"/>
            </a:lvl2pPr>
            <a:lvl3pPr lvl="2" rtl="0" algn="ctr">
              <a:lnSpc>
                <a:spcPct val="115000"/>
              </a:lnSpc>
              <a:spcBef>
                <a:spcPts val="0"/>
              </a:spcBef>
              <a:spcAft>
                <a:spcPts val="0"/>
              </a:spcAft>
              <a:buSzPts val="5200"/>
              <a:buNone/>
              <a:defRPr sz="5200"/>
            </a:lvl3pPr>
            <a:lvl4pPr lvl="3" rtl="0" algn="ctr">
              <a:lnSpc>
                <a:spcPct val="115000"/>
              </a:lnSpc>
              <a:spcBef>
                <a:spcPts val="0"/>
              </a:spcBef>
              <a:spcAft>
                <a:spcPts val="0"/>
              </a:spcAft>
              <a:buSzPts val="5200"/>
              <a:buNone/>
              <a:defRPr sz="5200"/>
            </a:lvl4pPr>
            <a:lvl5pPr lvl="4" rtl="0" algn="ctr">
              <a:lnSpc>
                <a:spcPct val="115000"/>
              </a:lnSpc>
              <a:spcBef>
                <a:spcPts val="0"/>
              </a:spcBef>
              <a:spcAft>
                <a:spcPts val="0"/>
              </a:spcAft>
              <a:buSzPts val="5200"/>
              <a:buNone/>
              <a:defRPr sz="5200"/>
            </a:lvl5pPr>
            <a:lvl6pPr lvl="5" rtl="0" algn="ctr">
              <a:lnSpc>
                <a:spcPct val="115000"/>
              </a:lnSpc>
              <a:spcBef>
                <a:spcPts val="0"/>
              </a:spcBef>
              <a:spcAft>
                <a:spcPts val="0"/>
              </a:spcAft>
              <a:buSzPts val="5200"/>
              <a:buNone/>
              <a:defRPr sz="5200"/>
            </a:lvl6pPr>
            <a:lvl7pPr lvl="6" rtl="0" algn="ctr">
              <a:lnSpc>
                <a:spcPct val="115000"/>
              </a:lnSpc>
              <a:spcBef>
                <a:spcPts val="0"/>
              </a:spcBef>
              <a:spcAft>
                <a:spcPts val="0"/>
              </a:spcAft>
              <a:buSzPts val="5200"/>
              <a:buNone/>
              <a:defRPr sz="5200"/>
            </a:lvl7pPr>
            <a:lvl8pPr lvl="7" rtl="0" algn="ctr">
              <a:lnSpc>
                <a:spcPct val="115000"/>
              </a:lnSpc>
              <a:spcBef>
                <a:spcPts val="0"/>
              </a:spcBef>
              <a:spcAft>
                <a:spcPts val="0"/>
              </a:spcAft>
              <a:buSzPts val="5200"/>
              <a:buNone/>
              <a:defRPr sz="5200"/>
            </a:lvl8pPr>
            <a:lvl9pPr lvl="8" rtl="0" algn="ctr">
              <a:lnSpc>
                <a:spcPct val="115000"/>
              </a:lnSpc>
              <a:spcBef>
                <a:spcPts val="0"/>
              </a:spcBef>
              <a:spcAft>
                <a:spcPts val="0"/>
              </a:spcAft>
              <a:buSzPts val="5200"/>
              <a:buNone/>
              <a:defRPr sz="5200"/>
            </a:lvl9pPr>
          </a:lstStyle>
          <a:p/>
        </p:txBody>
      </p:sp>
      <p:sp>
        <p:nvSpPr>
          <p:cNvPr id="239" name="Google Shape;239;p21"/>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1"/>
          <p:cNvSpPr/>
          <p:nvPr/>
        </p:nvSpPr>
        <p:spPr>
          <a:xfrm>
            <a:off x="2530094" y="4793726"/>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1"/>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1"/>
          <p:cNvSpPr/>
          <p:nvPr/>
        </p:nvSpPr>
        <p:spPr>
          <a:xfrm rot="3391622">
            <a:off x="6660002" y="1794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1"/>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1"/>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1"/>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1"/>
          <p:cNvSpPr/>
          <p:nvPr/>
        </p:nvSpPr>
        <p:spPr>
          <a:xfrm rot="2542404">
            <a:off x="8717563" y="47937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rot="-6645472">
            <a:off x="173711" y="4869659"/>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rot="-8686519">
            <a:off x="8738109" y="172456"/>
            <a:ext cx="352077" cy="45317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bg>
      <p:bgPr>
        <a:solidFill>
          <a:schemeClr val="dk2"/>
        </a:solidFill>
      </p:bgPr>
    </p:bg>
    <p:spTree>
      <p:nvGrpSpPr>
        <p:cNvPr id="249" name="Shape 249"/>
        <p:cNvGrpSpPr/>
        <p:nvPr/>
      </p:nvGrpSpPr>
      <p:grpSpPr>
        <a:xfrm>
          <a:off x="0" y="0"/>
          <a:ext cx="0" cy="0"/>
          <a:chOff x="0" y="0"/>
          <a:chExt cx="0" cy="0"/>
        </a:xfrm>
      </p:grpSpPr>
      <p:sp>
        <p:nvSpPr>
          <p:cNvPr id="250" name="Google Shape;250;p22"/>
          <p:cNvSpPr/>
          <p:nvPr/>
        </p:nvSpPr>
        <p:spPr>
          <a:xfrm rot="3200375">
            <a:off x="157631" y="2168511"/>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2"/>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2"/>
          <p:cNvSpPr/>
          <p:nvPr/>
        </p:nvSpPr>
        <p:spPr>
          <a:xfrm>
            <a:off x="5657454" y="365464"/>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2"/>
          <p:cNvSpPr/>
          <p:nvPr/>
        </p:nvSpPr>
        <p:spPr>
          <a:xfrm rot="3391622">
            <a:off x="8663152" y="15470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2"/>
          <p:cNvSpPr/>
          <p:nvPr/>
        </p:nvSpPr>
        <p:spPr>
          <a:xfrm rot="-5644555">
            <a:off x="6109206" y="4573604"/>
            <a:ext cx="352102" cy="45320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2"/>
          <p:cNvSpPr/>
          <p:nvPr/>
        </p:nvSpPr>
        <p:spPr>
          <a:xfrm rot="-3007948">
            <a:off x="2308158" y="-3793"/>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2"/>
          <p:cNvSpPr/>
          <p:nvPr/>
        </p:nvSpPr>
        <p:spPr>
          <a:xfrm rot="3391622">
            <a:off x="210327" y="3996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8719475" y="3259377"/>
            <a:ext cx="352095" cy="29147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 name="Google Shape;258;p22"/>
          <p:cNvGrpSpPr/>
          <p:nvPr/>
        </p:nvGrpSpPr>
        <p:grpSpPr>
          <a:xfrm flipH="1">
            <a:off x="180000" y="3672195"/>
            <a:ext cx="1400298" cy="1319728"/>
            <a:chOff x="5547025" y="1155975"/>
            <a:chExt cx="2881864" cy="2716048"/>
          </a:xfrm>
        </p:grpSpPr>
        <p:sp>
          <p:nvSpPr>
            <p:cNvPr id="259" name="Google Shape;259;p22"/>
            <p:cNvSpPr/>
            <p:nvPr/>
          </p:nvSpPr>
          <p:spPr>
            <a:xfrm>
              <a:off x="5547025" y="1155975"/>
              <a:ext cx="2881864" cy="2716048"/>
            </a:xfrm>
            <a:custGeom>
              <a:rect b="b" l="l" r="r" t="t"/>
              <a:pathLst>
                <a:path extrusionOk="0" h="55577" w="5897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6396291" y="1282939"/>
              <a:ext cx="1954751" cy="2252125"/>
            </a:xfrm>
            <a:custGeom>
              <a:rect b="b" l="l" r="r" t="t"/>
              <a:pathLst>
                <a:path extrusionOk="0" h="46084" w="39999">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5618180" y="2603945"/>
              <a:ext cx="1155433" cy="1118243"/>
            </a:xfrm>
            <a:custGeom>
              <a:rect b="b" l="l" r="r" t="t"/>
              <a:pathLst>
                <a:path extrusionOk="0" h="22882" w="23643">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2"/>
            <p:cNvSpPr/>
            <p:nvPr/>
          </p:nvSpPr>
          <p:spPr>
            <a:xfrm>
              <a:off x="7502712" y="1628939"/>
              <a:ext cx="450386" cy="450386"/>
            </a:xfrm>
            <a:custGeom>
              <a:rect b="b" l="l" r="r" t="t"/>
              <a:pathLst>
                <a:path extrusionOk="0" h="9216" w="9216">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2"/>
            <p:cNvSpPr/>
            <p:nvPr/>
          </p:nvSpPr>
          <p:spPr>
            <a:xfrm>
              <a:off x="5696519" y="2520475"/>
              <a:ext cx="450386" cy="449897"/>
            </a:xfrm>
            <a:custGeom>
              <a:rect b="b" l="l" r="r" t="t"/>
              <a:pathLst>
                <a:path extrusionOk="0" h="9206" w="9216">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7796373" y="2970813"/>
              <a:ext cx="450386" cy="450386"/>
            </a:xfrm>
            <a:custGeom>
              <a:rect b="b" l="l" r="r" t="t"/>
              <a:pathLst>
                <a:path extrusionOk="0" h="9216" w="9216">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2"/>
            <p:cNvSpPr/>
            <p:nvPr/>
          </p:nvSpPr>
          <p:spPr>
            <a:xfrm>
              <a:off x="6033919" y="2214793"/>
              <a:ext cx="294197" cy="598413"/>
            </a:xfrm>
            <a:custGeom>
              <a:rect b="b" l="l" r="r" t="t"/>
              <a:pathLst>
                <a:path extrusionOk="0" h="12245" w="6020">
                  <a:moveTo>
                    <a:pt x="1869" y="1"/>
                  </a:moveTo>
                  <a:lnTo>
                    <a:pt x="0" y="10652"/>
                  </a:lnTo>
                  <a:lnTo>
                    <a:pt x="5380" y="12245"/>
                  </a:lnTo>
                  <a:lnTo>
                    <a:pt x="6019" y="40"/>
                  </a:lnTo>
                  <a:lnTo>
                    <a:pt x="1869"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2"/>
            <p:cNvSpPr/>
            <p:nvPr/>
          </p:nvSpPr>
          <p:spPr>
            <a:xfrm>
              <a:off x="7165312" y="2142221"/>
              <a:ext cx="362420" cy="236042"/>
            </a:xfrm>
            <a:custGeom>
              <a:rect b="b" l="l" r="r" t="t"/>
              <a:pathLst>
                <a:path extrusionOk="0" h="4830" w="7416">
                  <a:moveTo>
                    <a:pt x="7416" y="1"/>
                  </a:moveTo>
                  <a:lnTo>
                    <a:pt x="915" y="1781"/>
                  </a:lnTo>
                  <a:lnTo>
                    <a:pt x="0" y="2027"/>
                  </a:lnTo>
                  <a:lnTo>
                    <a:pt x="0" y="4829"/>
                  </a:lnTo>
                  <a:lnTo>
                    <a:pt x="7416" y="3669"/>
                  </a:lnTo>
                  <a:lnTo>
                    <a:pt x="7416"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2"/>
            <p:cNvSpPr/>
            <p:nvPr/>
          </p:nvSpPr>
          <p:spPr>
            <a:xfrm>
              <a:off x="7164824" y="2214207"/>
              <a:ext cx="290337" cy="129652"/>
            </a:xfrm>
            <a:custGeom>
              <a:rect b="b" l="l" r="r" t="t"/>
              <a:pathLst>
                <a:path extrusionOk="0" h="2653" w="5941">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2"/>
            <p:cNvSpPr/>
            <p:nvPr/>
          </p:nvSpPr>
          <p:spPr>
            <a:xfrm>
              <a:off x="6932202" y="1473679"/>
              <a:ext cx="690240" cy="798145"/>
            </a:xfrm>
            <a:custGeom>
              <a:rect b="b" l="l" r="r" t="t"/>
              <a:pathLst>
                <a:path extrusionOk="0" h="16332" w="14124">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2"/>
            <p:cNvSpPr/>
            <p:nvPr/>
          </p:nvSpPr>
          <p:spPr>
            <a:xfrm>
              <a:off x="7293157" y="1505396"/>
              <a:ext cx="446525" cy="761834"/>
            </a:xfrm>
            <a:custGeom>
              <a:rect b="b" l="l" r="r" t="t"/>
              <a:pathLst>
                <a:path extrusionOk="0" h="15589" w="9137">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2"/>
            <p:cNvSpPr/>
            <p:nvPr/>
          </p:nvSpPr>
          <p:spPr>
            <a:xfrm>
              <a:off x="6966313" y="1895672"/>
              <a:ext cx="75504" cy="31765"/>
            </a:xfrm>
            <a:custGeom>
              <a:rect b="b" l="l" r="r" t="t"/>
              <a:pathLst>
                <a:path extrusionOk="0" fill="none" h="650" w="1545">
                  <a:moveTo>
                    <a:pt x="1" y="286"/>
                  </a:moveTo>
                  <a:cubicBezTo>
                    <a:pt x="532" y="0"/>
                    <a:pt x="1191" y="158"/>
                    <a:pt x="1545" y="649"/>
                  </a:cubicBez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2"/>
            <p:cNvSpPr/>
            <p:nvPr/>
          </p:nvSpPr>
          <p:spPr>
            <a:xfrm>
              <a:off x="7219607" y="1897920"/>
              <a:ext cx="69591" cy="58839"/>
            </a:xfrm>
            <a:custGeom>
              <a:rect b="b" l="l" r="r" t="t"/>
              <a:pathLst>
                <a:path extrusionOk="0" h="1204" w="1424">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2"/>
            <p:cNvSpPr/>
            <p:nvPr/>
          </p:nvSpPr>
          <p:spPr>
            <a:xfrm>
              <a:off x="7054768" y="1864493"/>
              <a:ext cx="55810" cy="151839"/>
            </a:xfrm>
            <a:custGeom>
              <a:rect b="b" l="l" r="r" t="t"/>
              <a:pathLst>
                <a:path extrusionOk="0" h="3107" w="1142">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2"/>
            <p:cNvSpPr/>
            <p:nvPr/>
          </p:nvSpPr>
          <p:spPr>
            <a:xfrm>
              <a:off x="7084090" y="2017749"/>
              <a:ext cx="89481" cy="53415"/>
            </a:xfrm>
            <a:custGeom>
              <a:rect b="b" l="l" r="r" t="t"/>
              <a:pathLst>
                <a:path extrusionOk="0" h="1093" w="1831">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2"/>
            <p:cNvSpPr/>
            <p:nvPr/>
          </p:nvSpPr>
          <p:spPr>
            <a:xfrm>
              <a:off x="7204702" y="1785763"/>
              <a:ext cx="110495" cy="66561"/>
            </a:xfrm>
            <a:custGeom>
              <a:rect b="b" l="l" r="r" t="t"/>
              <a:pathLst>
                <a:path extrusionOk="0" h="1362" w="2261">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2"/>
            <p:cNvSpPr/>
            <p:nvPr/>
          </p:nvSpPr>
          <p:spPr>
            <a:xfrm>
              <a:off x="6955268" y="1800571"/>
              <a:ext cx="118754" cy="65339"/>
            </a:xfrm>
            <a:custGeom>
              <a:rect b="b" l="l" r="r" t="t"/>
              <a:pathLst>
                <a:path extrusionOk="0" h="1337" w="243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2"/>
            <p:cNvSpPr/>
            <p:nvPr/>
          </p:nvSpPr>
          <p:spPr>
            <a:xfrm>
              <a:off x="7435907" y="1927389"/>
              <a:ext cx="238437" cy="218693"/>
            </a:xfrm>
            <a:custGeom>
              <a:rect b="b" l="l" r="r" t="t"/>
              <a:pathLst>
                <a:path extrusionOk="0" h="4475" w="4879">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2"/>
            <p:cNvSpPr/>
            <p:nvPr/>
          </p:nvSpPr>
          <p:spPr>
            <a:xfrm>
              <a:off x="7512779" y="1961011"/>
              <a:ext cx="99548" cy="144264"/>
            </a:xfrm>
            <a:custGeom>
              <a:rect b="b" l="l" r="r" t="t"/>
              <a:pathLst>
                <a:path extrusionOk="0" h="2952" w="2037">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2"/>
            <p:cNvSpPr/>
            <p:nvPr/>
          </p:nvSpPr>
          <p:spPr>
            <a:xfrm>
              <a:off x="6899996" y="1438102"/>
              <a:ext cx="717167" cy="234723"/>
            </a:xfrm>
            <a:custGeom>
              <a:rect b="b" l="l" r="r" t="t"/>
              <a:pathLst>
                <a:path extrusionOk="0" h="4803" w="14675">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2"/>
            <p:cNvSpPr/>
            <p:nvPr/>
          </p:nvSpPr>
          <p:spPr>
            <a:xfrm>
              <a:off x="6254519" y="2283553"/>
              <a:ext cx="1638025" cy="1513504"/>
            </a:xfrm>
            <a:custGeom>
              <a:rect b="b" l="l" r="r" t="t"/>
              <a:pathLst>
                <a:path extrusionOk="0" h="30970" w="33518">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2"/>
            <p:cNvSpPr/>
            <p:nvPr/>
          </p:nvSpPr>
          <p:spPr>
            <a:xfrm>
              <a:off x="5891658" y="2466181"/>
              <a:ext cx="1083839" cy="916117"/>
            </a:xfrm>
            <a:custGeom>
              <a:rect b="b" l="l" r="r" t="t"/>
              <a:pathLst>
                <a:path extrusionOk="0" h="18746" w="22178">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2"/>
            <p:cNvSpPr/>
            <p:nvPr/>
          </p:nvSpPr>
          <p:spPr>
            <a:xfrm>
              <a:off x="6784174" y="2599889"/>
              <a:ext cx="72034" cy="254173"/>
            </a:xfrm>
            <a:custGeom>
              <a:rect b="b" l="l" r="r" t="t"/>
              <a:pathLst>
                <a:path extrusionOk="0" h="5201" w="1474">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2"/>
            <p:cNvSpPr/>
            <p:nvPr/>
          </p:nvSpPr>
          <p:spPr>
            <a:xfrm>
              <a:off x="6028641" y="1237686"/>
              <a:ext cx="882446" cy="454344"/>
            </a:xfrm>
            <a:custGeom>
              <a:rect b="b" l="l" r="r" t="t"/>
              <a:pathLst>
                <a:path extrusionOk="0" h="9297" w="18057">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2"/>
            <p:cNvSpPr/>
            <p:nvPr/>
          </p:nvSpPr>
          <p:spPr>
            <a:xfrm>
              <a:off x="6095446" y="1237686"/>
              <a:ext cx="882446" cy="454344"/>
            </a:xfrm>
            <a:custGeom>
              <a:rect b="b" l="l" r="r" t="t"/>
              <a:pathLst>
                <a:path extrusionOk="0" h="9297" w="18057">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2"/>
            <p:cNvSpPr/>
            <p:nvPr/>
          </p:nvSpPr>
          <p:spPr>
            <a:xfrm>
              <a:off x="6215569" y="1349207"/>
              <a:ext cx="246598" cy="246598"/>
            </a:xfrm>
            <a:custGeom>
              <a:rect b="b" l="l" r="r" t="t"/>
              <a:pathLst>
                <a:path extrusionOk="0" fill="none" h="5046" w="5046">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2"/>
            <p:cNvSpPr/>
            <p:nvPr/>
          </p:nvSpPr>
          <p:spPr>
            <a:xfrm>
              <a:off x="6613079" y="1341486"/>
              <a:ext cx="261992" cy="261552"/>
            </a:xfrm>
            <a:custGeom>
              <a:rect b="b" l="l" r="r" t="t"/>
              <a:pathLst>
                <a:path extrusionOk="0" fill="none" h="5352" w="5361">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2"/>
            <p:cNvSpPr/>
            <p:nvPr/>
          </p:nvSpPr>
          <p:spPr>
            <a:xfrm>
              <a:off x="6821169" y="1897089"/>
              <a:ext cx="141821" cy="82737"/>
            </a:xfrm>
            <a:custGeom>
              <a:rect b="b" l="l" r="r" t="t"/>
              <a:pathLst>
                <a:path extrusionOk="0" h="1693" w="2902">
                  <a:moveTo>
                    <a:pt x="1" y="1"/>
                  </a:moveTo>
                  <a:lnTo>
                    <a:pt x="1" y="1692"/>
                  </a:lnTo>
                  <a:lnTo>
                    <a:pt x="2902" y="1692"/>
                  </a:lnTo>
                  <a:lnTo>
                    <a:pt x="2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2"/>
            <p:cNvSpPr/>
            <p:nvPr/>
          </p:nvSpPr>
          <p:spPr>
            <a:xfrm>
              <a:off x="6908157" y="1847144"/>
              <a:ext cx="57276" cy="175443"/>
            </a:xfrm>
            <a:custGeom>
              <a:rect b="b" l="l" r="r" t="t"/>
              <a:pathLst>
                <a:path extrusionOk="0" h="3590" w="1172">
                  <a:moveTo>
                    <a:pt x="1171" y="0"/>
                  </a:moveTo>
                  <a:lnTo>
                    <a:pt x="1" y="1938"/>
                  </a:lnTo>
                  <a:lnTo>
                    <a:pt x="1171" y="3590"/>
                  </a:lnTo>
                  <a:lnTo>
                    <a:pt x="1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2"/>
            <p:cNvSpPr/>
            <p:nvPr/>
          </p:nvSpPr>
          <p:spPr>
            <a:xfrm>
              <a:off x="5986808" y="1694278"/>
              <a:ext cx="869006" cy="589177"/>
            </a:xfrm>
            <a:custGeom>
              <a:rect b="b" l="l" r="r" t="t"/>
              <a:pathLst>
                <a:path extrusionOk="0" h="12056" w="17782">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2"/>
            <p:cNvSpPr/>
            <p:nvPr/>
          </p:nvSpPr>
          <p:spPr>
            <a:xfrm>
              <a:off x="5991108" y="1701023"/>
              <a:ext cx="256225" cy="582091"/>
            </a:xfrm>
            <a:custGeom>
              <a:rect b="b" l="l" r="r" t="t"/>
              <a:pathLst>
                <a:path extrusionOk="0" h="11911" w="5243">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2"/>
            <p:cNvSpPr/>
            <p:nvPr/>
          </p:nvSpPr>
          <p:spPr>
            <a:xfrm>
              <a:off x="5864730" y="1715928"/>
              <a:ext cx="316287" cy="516703"/>
            </a:xfrm>
            <a:custGeom>
              <a:rect b="b" l="l" r="r" t="t"/>
              <a:pathLst>
                <a:path extrusionOk="0" h="10573" w="6472">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2"/>
            <p:cNvSpPr/>
            <p:nvPr/>
          </p:nvSpPr>
          <p:spPr>
            <a:xfrm>
              <a:off x="6306419" y="1698139"/>
              <a:ext cx="91387" cy="574369"/>
            </a:xfrm>
            <a:custGeom>
              <a:rect b="b" l="l" r="r" t="t"/>
              <a:pathLst>
                <a:path extrusionOk="0" h="11753" w="187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2"/>
            <p:cNvSpPr/>
            <p:nvPr/>
          </p:nvSpPr>
          <p:spPr>
            <a:xfrm>
              <a:off x="6389107" y="1697162"/>
              <a:ext cx="91827" cy="571046"/>
            </a:xfrm>
            <a:custGeom>
              <a:rect b="b" l="l" r="r" t="t"/>
              <a:pathLst>
                <a:path extrusionOk="0" h="11685" w="1879">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2"/>
            <p:cNvSpPr/>
            <p:nvPr/>
          </p:nvSpPr>
          <p:spPr>
            <a:xfrm>
              <a:off x="6565480" y="1913949"/>
              <a:ext cx="206231" cy="90849"/>
            </a:xfrm>
            <a:custGeom>
              <a:rect b="b" l="l" r="r" t="t"/>
              <a:pathLst>
                <a:path extrusionOk="0" h="1859" w="422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2"/>
            <p:cNvSpPr/>
            <p:nvPr/>
          </p:nvSpPr>
          <p:spPr>
            <a:xfrm>
              <a:off x="5651314" y="1715928"/>
              <a:ext cx="247087" cy="525353"/>
            </a:xfrm>
            <a:custGeom>
              <a:rect b="b" l="l" r="r" t="t"/>
              <a:pathLst>
                <a:path extrusionOk="0" h="10750" w="5056">
                  <a:moveTo>
                    <a:pt x="4692" y="0"/>
                  </a:moveTo>
                  <a:lnTo>
                    <a:pt x="30" y="295"/>
                  </a:lnTo>
                  <a:lnTo>
                    <a:pt x="1" y="10750"/>
                  </a:lnTo>
                  <a:lnTo>
                    <a:pt x="5056" y="10573"/>
                  </a:lnTo>
                  <a:lnTo>
                    <a:pt x="46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2"/>
            <p:cNvSpPr/>
            <p:nvPr/>
          </p:nvSpPr>
          <p:spPr>
            <a:xfrm>
              <a:off x="6263657" y="2170517"/>
              <a:ext cx="513819" cy="787833"/>
            </a:xfrm>
            <a:custGeom>
              <a:rect b="b" l="l" r="r" t="t"/>
              <a:pathLst>
                <a:path extrusionOk="0" h="16121" w="10514">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2"/>
            <p:cNvSpPr/>
            <p:nvPr/>
          </p:nvSpPr>
          <p:spPr>
            <a:xfrm>
              <a:off x="6258379" y="2229112"/>
              <a:ext cx="211021" cy="426928"/>
            </a:xfrm>
            <a:custGeom>
              <a:rect b="b" l="l" r="r" t="t"/>
              <a:pathLst>
                <a:path extrusionOk="0" h="8736" w="4318">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2"/>
            <p:cNvSpPr/>
            <p:nvPr/>
          </p:nvSpPr>
          <p:spPr>
            <a:xfrm>
              <a:off x="6439248" y="2253401"/>
              <a:ext cx="169530" cy="134490"/>
            </a:xfrm>
            <a:custGeom>
              <a:rect b="b" l="l" r="r" t="t"/>
              <a:pathLst>
                <a:path extrusionOk="0" h="2752" w="3469">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2"/>
            <p:cNvSpPr/>
            <p:nvPr/>
          </p:nvSpPr>
          <p:spPr>
            <a:xfrm>
              <a:off x="6392430" y="2565191"/>
              <a:ext cx="1275165" cy="1094932"/>
            </a:xfrm>
            <a:custGeom>
              <a:rect b="b" l="l" r="r" t="t"/>
              <a:pathLst>
                <a:path extrusionOk="0" h="22405" w="26093">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2"/>
            <p:cNvSpPr/>
            <p:nvPr/>
          </p:nvSpPr>
          <p:spPr>
            <a:xfrm>
              <a:off x="6398197" y="2540707"/>
              <a:ext cx="1032916" cy="1113601"/>
            </a:xfrm>
            <a:custGeom>
              <a:rect b="b" l="l" r="r" t="t"/>
              <a:pathLst>
                <a:path extrusionOk="0" h="22787" w="21136">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2"/>
            <p:cNvSpPr/>
            <p:nvPr/>
          </p:nvSpPr>
          <p:spPr>
            <a:xfrm>
              <a:off x="7829116" y="2201745"/>
              <a:ext cx="384460" cy="573050"/>
            </a:xfrm>
            <a:custGeom>
              <a:rect b="b" l="l" r="r" t="t"/>
              <a:pathLst>
                <a:path extrusionOk="0" h="11726" w="7867">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2"/>
            <p:cNvSpPr/>
            <p:nvPr/>
          </p:nvSpPr>
          <p:spPr>
            <a:xfrm>
              <a:off x="5715725" y="2878742"/>
              <a:ext cx="156237" cy="404057"/>
            </a:xfrm>
            <a:custGeom>
              <a:rect b="b" l="l" r="r" t="t"/>
              <a:pathLst>
                <a:path extrusionOk="0" h="8268" w="3197">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2"/>
            <p:cNvSpPr/>
            <p:nvPr/>
          </p:nvSpPr>
          <p:spPr>
            <a:xfrm>
              <a:off x="7441136" y="3226550"/>
              <a:ext cx="485426" cy="173537"/>
            </a:xfrm>
            <a:custGeom>
              <a:rect b="b" l="l" r="r" t="t"/>
              <a:pathLst>
                <a:path extrusionOk="0" h="3551" w="9933">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2"/>
          <p:cNvGrpSpPr/>
          <p:nvPr/>
        </p:nvGrpSpPr>
        <p:grpSpPr>
          <a:xfrm>
            <a:off x="766835" y="287350"/>
            <a:ext cx="959783" cy="901561"/>
            <a:chOff x="220838" y="-10150"/>
            <a:chExt cx="1417700" cy="1331700"/>
          </a:xfrm>
        </p:grpSpPr>
        <p:sp>
          <p:nvSpPr>
            <p:cNvPr id="304" name="Google Shape;304;p22"/>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2"/>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2"/>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2"/>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2"/>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2"/>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2"/>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2"/>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2"/>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2"/>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2"/>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2"/>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2"/>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2"/>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2"/>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2"/>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2"/>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2"/>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2"/>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2"/>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2"/>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2"/>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2"/>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2"/>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2"/>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2"/>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2"/>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2"/>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2"/>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2"/>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2"/>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2"/>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2"/>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2"/>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2"/>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2"/>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2"/>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2"/>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2"/>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2"/>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2"/>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2"/>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2"/>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2"/>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0" name="Google Shape;350;p22"/>
          <p:cNvGrpSpPr/>
          <p:nvPr/>
        </p:nvGrpSpPr>
        <p:grpSpPr>
          <a:xfrm rot="1249007">
            <a:off x="7541814" y="292166"/>
            <a:ext cx="1312682" cy="771100"/>
            <a:chOff x="3285175" y="1554625"/>
            <a:chExt cx="1458275" cy="856625"/>
          </a:xfrm>
        </p:grpSpPr>
        <p:sp>
          <p:nvSpPr>
            <p:cNvPr id="351" name="Google Shape;351;p22"/>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2"/>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2"/>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2"/>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2"/>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2"/>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2"/>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2"/>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2"/>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2"/>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2"/>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2"/>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2"/>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2"/>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2"/>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22"/>
          <p:cNvGrpSpPr/>
          <p:nvPr/>
        </p:nvGrpSpPr>
        <p:grpSpPr>
          <a:xfrm>
            <a:off x="7753800" y="3907776"/>
            <a:ext cx="1111320" cy="943527"/>
            <a:chOff x="8039217" y="153473"/>
            <a:chExt cx="898762" cy="763062"/>
          </a:xfrm>
        </p:grpSpPr>
        <p:sp>
          <p:nvSpPr>
            <p:cNvPr id="367" name="Google Shape;367;p22"/>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2"/>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2"/>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2"/>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2"/>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2"/>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2"/>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2"/>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2"/>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2"/>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2"/>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bg>
      <p:bgPr>
        <a:solidFill>
          <a:schemeClr val="dk2"/>
        </a:solidFill>
      </p:bgPr>
    </p:bg>
    <p:spTree>
      <p:nvGrpSpPr>
        <p:cNvPr id="380" name="Shape 380"/>
        <p:cNvGrpSpPr/>
        <p:nvPr/>
      </p:nvGrpSpPr>
      <p:grpSpPr>
        <a:xfrm>
          <a:off x="0" y="0"/>
          <a:ext cx="0" cy="0"/>
          <a:chOff x="0" y="0"/>
          <a:chExt cx="0" cy="0"/>
        </a:xfrm>
      </p:grpSpPr>
      <p:sp>
        <p:nvSpPr>
          <p:cNvPr id="381" name="Google Shape;381;p23"/>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3"/>
          <p:cNvSpPr/>
          <p:nvPr/>
        </p:nvSpPr>
        <p:spPr>
          <a:xfrm>
            <a:off x="3090769" y="47308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3"/>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3"/>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3"/>
          <p:cNvSpPr/>
          <p:nvPr/>
        </p:nvSpPr>
        <p:spPr>
          <a:xfrm rot="-4430405">
            <a:off x="5945276" y="4573617"/>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3"/>
          <p:cNvSpPr/>
          <p:nvPr/>
        </p:nvSpPr>
        <p:spPr>
          <a:xfrm rot="7413790">
            <a:off x="8790817" y="201723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3"/>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3"/>
          <p:cNvSpPr/>
          <p:nvPr/>
        </p:nvSpPr>
        <p:spPr>
          <a:xfrm rot="2542404">
            <a:off x="8595688" y="340652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89" name="Google Shape;389;p23"/>
          <p:cNvGrpSpPr/>
          <p:nvPr/>
        </p:nvGrpSpPr>
        <p:grpSpPr>
          <a:xfrm rot="-271076">
            <a:off x="7085188" y="188411"/>
            <a:ext cx="1578524" cy="1846898"/>
            <a:chOff x="1216125" y="955275"/>
            <a:chExt cx="2763158" cy="3232940"/>
          </a:xfrm>
        </p:grpSpPr>
        <p:sp>
          <p:nvSpPr>
            <p:cNvPr id="390" name="Google Shape;390;p23"/>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cap="flat" cmpd="sng" w="28575">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3"/>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3"/>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3"/>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3"/>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3"/>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3"/>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3"/>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3"/>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3"/>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3"/>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3"/>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3"/>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3"/>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3"/>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3"/>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3"/>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3"/>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3"/>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3"/>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3"/>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3"/>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3"/>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3"/>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3"/>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3"/>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3"/>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3"/>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3"/>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3"/>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3"/>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3"/>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3"/>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3"/>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3"/>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3"/>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3"/>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3"/>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3"/>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3"/>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3"/>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3"/>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3"/>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3"/>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3"/>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3"/>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3"/>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3"/>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3"/>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3"/>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3"/>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3"/>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3"/>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3"/>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3"/>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3"/>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3"/>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3"/>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3"/>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3"/>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3"/>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3"/>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3"/>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3" name="Google Shape;453;p23"/>
          <p:cNvGrpSpPr/>
          <p:nvPr/>
        </p:nvGrpSpPr>
        <p:grpSpPr>
          <a:xfrm>
            <a:off x="283424" y="3959014"/>
            <a:ext cx="1578583" cy="927297"/>
            <a:chOff x="3285175" y="1554625"/>
            <a:chExt cx="1458275" cy="856625"/>
          </a:xfrm>
        </p:grpSpPr>
        <p:sp>
          <p:nvSpPr>
            <p:cNvPr id="454" name="Google Shape;454;p2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9" name="Google Shape;469;p23"/>
          <p:cNvGrpSpPr/>
          <p:nvPr/>
        </p:nvGrpSpPr>
        <p:grpSpPr>
          <a:xfrm rot="-610932">
            <a:off x="690439" y="333461"/>
            <a:ext cx="1029443" cy="816844"/>
            <a:chOff x="1291550" y="1421925"/>
            <a:chExt cx="1399875" cy="1110775"/>
          </a:xfrm>
        </p:grpSpPr>
        <p:sp>
          <p:nvSpPr>
            <p:cNvPr id="470" name="Google Shape;470;p23"/>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3"/>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3"/>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3"/>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3"/>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3"/>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3"/>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3"/>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3"/>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3"/>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3"/>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3"/>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3"/>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3"/>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3"/>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3"/>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3"/>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3"/>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8" name="Google Shape;488;p23"/>
          <p:cNvGrpSpPr/>
          <p:nvPr/>
        </p:nvGrpSpPr>
        <p:grpSpPr>
          <a:xfrm rot="213527">
            <a:off x="7856348" y="4065234"/>
            <a:ext cx="933838" cy="792842"/>
            <a:chOff x="3502275" y="3218775"/>
            <a:chExt cx="1175775" cy="998250"/>
          </a:xfrm>
        </p:grpSpPr>
        <p:sp>
          <p:nvSpPr>
            <p:cNvPr id="489" name="Google Shape;489;p23"/>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3"/>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3"/>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3"/>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3"/>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3"/>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3"/>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3"/>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3"/>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3"/>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3"/>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3"/>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solidFill>
          <a:schemeClr val="dk2"/>
        </a:solidFill>
      </p:bgPr>
    </p:bg>
    <p:spTree>
      <p:nvGrpSpPr>
        <p:cNvPr id="28" name="Shape 28"/>
        <p:cNvGrpSpPr/>
        <p:nvPr/>
      </p:nvGrpSpPr>
      <p:grpSpPr>
        <a:xfrm>
          <a:off x="0" y="0"/>
          <a:ext cx="0" cy="0"/>
          <a:chOff x="0" y="0"/>
          <a:chExt cx="0" cy="0"/>
        </a:xfrm>
      </p:grpSpPr>
      <p:sp>
        <p:nvSpPr>
          <p:cNvPr id="29" name="Google Shape;29;p4"/>
          <p:cNvSpPr/>
          <p:nvPr>
            <p:ph idx="2" type="pic"/>
          </p:nvPr>
        </p:nvSpPr>
        <p:spPr>
          <a:xfrm>
            <a:off x="4931025" y="1316875"/>
            <a:ext cx="3498000" cy="3291600"/>
          </a:xfrm>
          <a:prstGeom prst="rect">
            <a:avLst/>
          </a:prstGeom>
          <a:noFill/>
          <a:ln>
            <a:noFill/>
          </a:ln>
        </p:spPr>
      </p:sp>
      <p:sp>
        <p:nvSpPr>
          <p:cNvPr id="30" name="Google Shape;30;p4"/>
          <p:cNvSpPr txBox="1"/>
          <p:nvPr>
            <p:ph type="title"/>
          </p:nvPr>
        </p:nvSpPr>
        <p:spPr>
          <a:xfrm>
            <a:off x="720000" y="445025"/>
            <a:ext cx="7708800" cy="572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31" name="Google Shape;31;p4"/>
          <p:cNvSpPr/>
          <p:nvPr>
            <p:ph idx="3" type="pic"/>
          </p:nvPr>
        </p:nvSpPr>
        <p:spPr>
          <a:xfrm>
            <a:off x="715100" y="1316875"/>
            <a:ext cx="3976200" cy="1536900"/>
          </a:xfrm>
          <a:prstGeom prst="rect">
            <a:avLst/>
          </a:prstGeom>
          <a:noFill/>
          <a:ln>
            <a:noFill/>
          </a:ln>
        </p:spPr>
      </p:sp>
      <p:sp>
        <p:nvSpPr>
          <p:cNvPr id="32" name="Google Shape;32;p4"/>
          <p:cNvSpPr/>
          <p:nvPr>
            <p:ph idx="4" type="pic"/>
          </p:nvPr>
        </p:nvSpPr>
        <p:spPr>
          <a:xfrm>
            <a:off x="715100" y="3071575"/>
            <a:ext cx="3976200" cy="1536900"/>
          </a:xfrm>
          <a:prstGeom prst="rect">
            <a:avLst/>
          </a:prstGeom>
          <a:noFill/>
          <a:ln>
            <a:noFill/>
          </a:ln>
        </p:spPr>
      </p:sp>
      <p:sp>
        <p:nvSpPr>
          <p:cNvPr id="33" name="Google Shape;33;p4"/>
          <p:cNvSpPr/>
          <p:nvPr/>
        </p:nvSpPr>
        <p:spPr>
          <a:xfrm flipH="1">
            <a:off x="8581781" y="45653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flipH="1">
            <a:off x="5707460" y="492231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4"/>
          <p:cNvSpPr/>
          <p:nvPr/>
        </p:nvSpPr>
        <p:spPr>
          <a:xfrm flipH="1">
            <a:off x="6911417" y="30728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4"/>
          <p:cNvSpPr/>
          <p:nvPr/>
        </p:nvSpPr>
        <p:spPr>
          <a:xfrm flipH="1" rot="-3391622">
            <a:off x="1502177" y="18892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flipH="1" rot="2576285">
            <a:off x="1944590" y="4565303"/>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4"/>
          <p:cNvSpPr/>
          <p:nvPr/>
        </p:nvSpPr>
        <p:spPr>
          <a:xfrm flipH="1" rot="-7413790">
            <a:off x="157246" y="9908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4"/>
          <p:cNvSpPr/>
          <p:nvPr/>
        </p:nvSpPr>
        <p:spPr>
          <a:xfrm flipH="1" rot="-3147102">
            <a:off x="258538" y="3043612"/>
            <a:ext cx="352091" cy="45319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4"/>
          <p:cNvSpPr/>
          <p:nvPr/>
        </p:nvSpPr>
        <p:spPr>
          <a:xfrm flipH="1" rot="-294391">
            <a:off x="8680994" y="1933384"/>
            <a:ext cx="246683" cy="155427"/>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4"/>
          <p:cNvSpPr/>
          <p:nvPr/>
        </p:nvSpPr>
        <p:spPr>
          <a:xfrm rot="8223715">
            <a:off x="4244140" y="14978"/>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dk2"/>
        </a:solidFill>
      </p:bgPr>
    </p:bg>
    <p:spTree>
      <p:nvGrpSpPr>
        <p:cNvPr id="42" name="Shape 42"/>
        <p:cNvGrpSpPr/>
        <p:nvPr/>
      </p:nvGrpSpPr>
      <p:grpSpPr>
        <a:xfrm>
          <a:off x="0" y="0"/>
          <a:ext cx="0" cy="0"/>
          <a:chOff x="0" y="0"/>
          <a:chExt cx="0" cy="0"/>
        </a:xfrm>
      </p:grpSpPr>
      <p:sp>
        <p:nvSpPr>
          <p:cNvPr id="43" name="Google Shape;43;p5"/>
          <p:cNvSpPr txBox="1"/>
          <p:nvPr>
            <p:ph idx="1" type="subTitle"/>
          </p:nvPr>
        </p:nvSpPr>
        <p:spPr>
          <a:xfrm>
            <a:off x="5032681" y="2962100"/>
            <a:ext cx="1961100" cy="723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p:txBody>
      </p:sp>
      <p:sp>
        <p:nvSpPr>
          <p:cNvPr id="44" name="Google Shape;44;p5"/>
          <p:cNvSpPr txBox="1"/>
          <p:nvPr>
            <p:ph idx="2" type="subTitle"/>
          </p:nvPr>
        </p:nvSpPr>
        <p:spPr>
          <a:xfrm>
            <a:off x="5032681" y="2575625"/>
            <a:ext cx="1961100" cy="52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500"/>
              <a:buNone/>
              <a:defRPr b="1" sz="26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45" name="Google Shape;45;p5"/>
          <p:cNvSpPr txBox="1"/>
          <p:nvPr>
            <p:ph idx="3" type="subTitle"/>
          </p:nvPr>
        </p:nvSpPr>
        <p:spPr>
          <a:xfrm>
            <a:off x="1921306" y="2962100"/>
            <a:ext cx="2190000" cy="723000"/>
          </a:xfrm>
          <a:prstGeom prst="rect">
            <a:avLst/>
          </a:prstGeom>
        </p:spPr>
        <p:txBody>
          <a:bodyPr anchorCtr="0" anchor="t" bIns="91425" lIns="91425" spcFirstLastPara="1" rIns="91425" wrap="square" tIns="91425">
            <a:noAutofit/>
          </a:bodyPr>
          <a:lstStyle>
            <a:lvl1pPr lvl="0" rtl="0" algn="ctr">
              <a:lnSpc>
                <a:spcPct val="115000"/>
              </a:lnSpc>
              <a:spcBef>
                <a:spcPts val="0"/>
              </a:spcBef>
              <a:spcAft>
                <a:spcPts val="0"/>
              </a:spcAft>
              <a:buClr>
                <a:schemeClr val="dk1"/>
              </a:buClr>
              <a:buSzPts val="1400"/>
              <a:buNone/>
              <a:defRPr>
                <a:latin typeface="Fira Sans"/>
                <a:ea typeface="Fira Sans"/>
                <a:cs typeface="Fira Sans"/>
                <a:sym typeface="Fira Sans"/>
              </a:defRPr>
            </a:lvl1pPr>
            <a:lvl2pPr lvl="1" rtl="0">
              <a:lnSpc>
                <a:spcPct val="115000"/>
              </a:lnSpc>
              <a:spcBef>
                <a:spcPts val="0"/>
              </a:spcBef>
              <a:spcAft>
                <a:spcPts val="0"/>
              </a:spcAft>
              <a:buClr>
                <a:schemeClr val="dk1"/>
              </a:buClr>
              <a:buSzPts val="1400"/>
              <a:buNone/>
              <a:defRPr sz="1400">
                <a:solidFill>
                  <a:schemeClr val="dk1"/>
                </a:solidFill>
              </a:defRPr>
            </a:lvl2pPr>
            <a:lvl3pPr lvl="2" rtl="0">
              <a:lnSpc>
                <a:spcPct val="115000"/>
              </a:lnSpc>
              <a:spcBef>
                <a:spcPts val="1600"/>
              </a:spcBef>
              <a:spcAft>
                <a:spcPts val="0"/>
              </a:spcAft>
              <a:buClr>
                <a:schemeClr val="dk1"/>
              </a:buClr>
              <a:buSzPts val="1400"/>
              <a:buNone/>
              <a:defRPr sz="1400">
                <a:solidFill>
                  <a:schemeClr val="dk1"/>
                </a:solidFill>
              </a:defRPr>
            </a:lvl3pPr>
            <a:lvl4pPr lvl="3" rtl="0">
              <a:lnSpc>
                <a:spcPct val="115000"/>
              </a:lnSpc>
              <a:spcBef>
                <a:spcPts val="1600"/>
              </a:spcBef>
              <a:spcAft>
                <a:spcPts val="0"/>
              </a:spcAft>
              <a:buClr>
                <a:schemeClr val="dk1"/>
              </a:buClr>
              <a:buSzPts val="1400"/>
              <a:buNone/>
              <a:defRPr sz="1400">
                <a:solidFill>
                  <a:schemeClr val="dk1"/>
                </a:solidFill>
              </a:defRPr>
            </a:lvl4pPr>
            <a:lvl5pPr lvl="4" rtl="0">
              <a:lnSpc>
                <a:spcPct val="115000"/>
              </a:lnSpc>
              <a:spcBef>
                <a:spcPts val="1600"/>
              </a:spcBef>
              <a:spcAft>
                <a:spcPts val="0"/>
              </a:spcAft>
              <a:buClr>
                <a:schemeClr val="dk1"/>
              </a:buClr>
              <a:buSzPts val="1400"/>
              <a:buNone/>
              <a:defRPr sz="1400">
                <a:solidFill>
                  <a:schemeClr val="dk1"/>
                </a:solidFill>
              </a:defRPr>
            </a:lvl5pPr>
            <a:lvl6pPr lvl="5" rtl="0">
              <a:lnSpc>
                <a:spcPct val="115000"/>
              </a:lnSpc>
              <a:spcBef>
                <a:spcPts val="1600"/>
              </a:spcBef>
              <a:spcAft>
                <a:spcPts val="0"/>
              </a:spcAft>
              <a:buClr>
                <a:schemeClr val="dk1"/>
              </a:buClr>
              <a:buSzPts val="1400"/>
              <a:buNone/>
              <a:defRPr sz="1400">
                <a:solidFill>
                  <a:schemeClr val="dk1"/>
                </a:solidFill>
              </a:defRPr>
            </a:lvl6pPr>
            <a:lvl7pPr lvl="6" rtl="0">
              <a:lnSpc>
                <a:spcPct val="115000"/>
              </a:lnSpc>
              <a:spcBef>
                <a:spcPts val="1600"/>
              </a:spcBef>
              <a:spcAft>
                <a:spcPts val="0"/>
              </a:spcAft>
              <a:buClr>
                <a:schemeClr val="dk1"/>
              </a:buClr>
              <a:buSzPts val="1400"/>
              <a:buNone/>
              <a:defRPr sz="1400">
                <a:solidFill>
                  <a:schemeClr val="dk1"/>
                </a:solidFill>
              </a:defRPr>
            </a:lvl7pPr>
            <a:lvl8pPr lvl="7" rtl="0">
              <a:lnSpc>
                <a:spcPct val="115000"/>
              </a:lnSpc>
              <a:spcBef>
                <a:spcPts val="1600"/>
              </a:spcBef>
              <a:spcAft>
                <a:spcPts val="0"/>
              </a:spcAft>
              <a:buClr>
                <a:schemeClr val="dk1"/>
              </a:buClr>
              <a:buSzPts val="1400"/>
              <a:buNone/>
              <a:defRPr sz="1400">
                <a:solidFill>
                  <a:schemeClr val="dk1"/>
                </a:solidFill>
              </a:defRPr>
            </a:lvl8pPr>
            <a:lvl9pPr lvl="8" rtl="0">
              <a:lnSpc>
                <a:spcPct val="115000"/>
              </a:lnSpc>
              <a:spcBef>
                <a:spcPts val="1600"/>
              </a:spcBef>
              <a:spcAft>
                <a:spcPts val="1600"/>
              </a:spcAft>
              <a:buClr>
                <a:schemeClr val="dk1"/>
              </a:buClr>
              <a:buSzPts val="1400"/>
              <a:buNone/>
              <a:defRPr sz="1400">
                <a:solidFill>
                  <a:schemeClr val="dk1"/>
                </a:solidFill>
              </a:defRPr>
            </a:lvl9pPr>
          </a:lstStyle>
          <a:p/>
        </p:txBody>
      </p:sp>
      <p:sp>
        <p:nvSpPr>
          <p:cNvPr id="46" name="Google Shape;46;p5"/>
          <p:cNvSpPr txBox="1"/>
          <p:nvPr>
            <p:ph idx="4" type="subTitle"/>
          </p:nvPr>
        </p:nvSpPr>
        <p:spPr>
          <a:xfrm>
            <a:off x="1921306" y="2575625"/>
            <a:ext cx="2190000" cy="522600"/>
          </a:xfrm>
          <a:prstGeom prst="rect">
            <a:avLst/>
          </a:prstGeom>
        </p:spPr>
        <p:txBody>
          <a:bodyPr anchorCtr="0" anchor="b" bIns="91425" lIns="91425" spcFirstLastPara="1" rIns="91425" wrap="square" tIns="91425">
            <a:noAutofit/>
          </a:bodyPr>
          <a:lstStyle>
            <a:lvl1pPr lvl="0" rtl="0" algn="ctr">
              <a:lnSpc>
                <a:spcPct val="115000"/>
              </a:lnSpc>
              <a:spcBef>
                <a:spcPts val="0"/>
              </a:spcBef>
              <a:spcAft>
                <a:spcPts val="0"/>
              </a:spcAft>
              <a:buClr>
                <a:schemeClr val="dk1"/>
              </a:buClr>
              <a:buSzPts val="2500"/>
              <a:buNone/>
              <a:defRPr b="1" sz="26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2500"/>
              <a:buNone/>
              <a:defRPr sz="2500">
                <a:solidFill>
                  <a:schemeClr val="dk1"/>
                </a:solidFill>
              </a:defRPr>
            </a:lvl2pPr>
            <a:lvl3pPr lvl="2" rtl="0">
              <a:lnSpc>
                <a:spcPct val="115000"/>
              </a:lnSpc>
              <a:spcBef>
                <a:spcPts val="1600"/>
              </a:spcBef>
              <a:spcAft>
                <a:spcPts val="0"/>
              </a:spcAft>
              <a:buClr>
                <a:schemeClr val="dk1"/>
              </a:buClr>
              <a:buSzPts val="2500"/>
              <a:buNone/>
              <a:defRPr sz="2500">
                <a:solidFill>
                  <a:schemeClr val="dk1"/>
                </a:solidFill>
              </a:defRPr>
            </a:lvl3pPr>
            <a:lvl4pPr lvl="3" rtl="0">
              <a:lnSpc>
                <a:spcPct val="115000"/>
              </a:lnSpc>
              <a:spcBef>
                <a:spcPts val="1600"/>
              </a:spcBef>
              <a:spcAft>
                <a:spcPts val="0"/>
              </a:spcAft>
              <a:buClr>
                <a:schemeClr val="dk1"/>
              </a:buClr>
              <a:buSzPts val="2500"/>
              <a:buNone/>
              <a:defRPr sz="2500">
                <a:solidFill>
                  <a:schemeClr val="dk1"/>
                </a:solidFill>
              </a:defRPr>
            </a:lvl4pPr>
            <a:lvl5pPr lvl="4" rtl="0">
              <a:lnSpc>
                <a:spcPct val="115000"/>
              </a:lnSpc>
              <a:spcBef>
                <a:spcPts val="1600"/>
              </a:spcBef>
              <a:spcAft>
                <a:spcPts val="0"/>
              </a:spcAft>
              <a:buClr>
                <a:schemeClr val="dk1"/>
              </a:buClr>
              <a:buSzPts val="2500"/>
              <a:buNone/>
              <a:defRPr sz="2500">
                <a:solidFill>
                  <a:schemeClr val="dk1"/>
                </a:solidFill>
              </a:defRPr>
            </a:lvl5pPr>
            <a:lvl6pPr lvl="5" rtl="0">
              <a:lnSpc>
                <a:spcPct val="115000"/>
              </a:lnSpc>
              <a:spcBef>
                <a:spcPts val="1600"/>
              </a:spcBef>
              <a:spcAft>
                <a:spcPts val="0"/>
              </a:spcAft>
              <a:buClr>
                <a:schemeClr val="dk1"/>
              </a:buClr>
              <a:buSzPts val="2500"/>
              <a:buNone/>
              <a:defRPr sz="2500">
                <a:solidFill>
                  <a:schemeClr val="dk1"/>
                </a:solidFill>
              </a:defRPr>
            </a:lvl6pPr>
            <a:lvl7pPr lvl="6" rtl="0">
              <a:lnSpc>
                <a:spcPct val="115000"/>
              </a:lnSpc>
              <a:spcBef>
                <a:spcPts val="1600"/>
              </a:spcBef>
              <a:spcAft>
                <a:spcPts val="0"/>
              </a:spcAft>
              <a:buClr>
                <a:schemeClr val="dk1"/>
              </a:buClr>
              <a:buSzPts val="2500"/>
              <a:buNone/>
              <a:defRPr sz="2500">
                <a:solidFill>
                  <a:schemeClr val="dk1"/>
                </a:solidFill>
              </a:defRPr>
            </a:lvl7pPr>
            <a:lvl8pPr lvl="7" rtl="0">
              <a:lnSpc>
                <a:spcPct val="115000"/>
              </a:lnSpc>
              <a:spcBef>
                <a:spcPts val="1600"/>
              </a:spcBef>
              <a:spcAft>
                <a:spcPts val="0"/>
              </a:spcAft>
              <a:buClr>
                <a:schemeClr val="dk1"/>
              </a:buClr>
              <a:buSzPts val="2500"/>
              <a:buNone/>
              <a:defRPr sz="2500">
                <a:solidFill>
                  <a:schemeClr val="dk1"/>
                </a:solidFill>
              </a:defRPr>
            </a:lvl8pPr>
            <a:lvl9pPr lvl="8" rtl="0">
              <a:lnSpc>
                <a:spcPct val="115000"/>
              </a:lnSpc>
              <a:spcBef>
                <a:spcPts val="1600"/>
              </a:spcBef>
              <a:spcAft>
                <a:spcPts val="1600"/>
              </a:spcAft>
              <a:buClr>
                <a:schemeClr val="dk1"/>
              </a:buClr>
              <a:buSzPts val="2500"/>
              <a:buNone/>
              <a:defRPr sz="2500">
                <a:solidFill>
                  <a:schemeClr val="dk1"/>
                </a:solidFill>
              </a:defRPr>
            </a:lvl9pPr>
          </a:lstStyle>
          <a:p/>
        </p:txBody>
      </p:sp>
      <p:sp>
        <p:nvSpPr>
          <p:cNvPr id="47" name="Google Shape;47;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48" name="Google Shape;48;p5"/>
          <p:cNvSpPr/>
          <p:nvPr/>
        </p:nvSpPr>
        <p:spPr>
          <a:xfrm flipH="1" rot="-7022417">
            <a:off x="3057592" y="43230"/>
            <a:ext cx="352077" cy="453173"/>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5"/>
          <p:cNvSpPr/>
          <p:nvPr/>
        </p:nvSpPr>
        <p:spPr>
          <a:xfrm flipH="1">
            <a:off x="6430498" y="45307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flipH="1" rot="6645472">
            <a:off x="6170406" y="200959"/>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rot="-3391622">
            <a:off x="8774003" y="19210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5"/>
          <p:cNvSpPr/>
          <p:nvPr/>
        </p:nvSpPr>
        <p:spPr>
          <a:xfrm flipH="1" rot="4430405">
            <a:off x="8519492" y="2651080"/>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flipH="1" rot="-7413790">
            <a:off x="153421" y="34382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flipH="1" rot="-3391622">
            <a:off x="346615" y="329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5"/>
          <p:cNvSpPr/>
          <p:nvPr/>
        </p:nvSpPr>
        <p:spPr>
          <a:xfrm flipH="1" rot="-2542404">
            <a:off x="1557976" y="485117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5"/>
          <p:cNvSpPr/>
          <p:nvPr/>
        </p:nvSpPr>
        <p:spPr>
          <a:xfrm flipH="1" rot="-6724432">
            <a:off x="3953540" y="4594536"/>
            <a:ext cx="352086" cy="45318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5"/>
          <p:cNvSpPr/>
          <p:nvPr/>
        </p:nvSpPr>
        <p:spPr>
          <a:xfrm flipH="1" rot="9830623">
            <a:off x="380398" y="1877591"/>
            <a:ext cx="352080" cy="453178"/>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dk2"/>
        </a:solidFill>
      </p:bgPr>
    </p:bg>
    <p:spTree>
      <p:nvGrpSpPr>
        <p:cNvPr id="58" name="Shape 58"/>
        <p:cNvGrpSpPr/>
        <p:nvPr/>
      </p:nvGrpSpPr>
      <p:grpSpPr>
        <a:xfrm>
          <a:off x="0" y="0"/>
          <a:ext cx="0" cy="0"/>
          <a:chOff x="0" y="0"/>
          <a:chExt cx="0" cy="0"/>
        </a:xfrm>
      </p:grpSpPr>
      <p:sp>
        <p:nvSpPr>
          <p:cNvPr id="59" name="Google Shape;59;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60" name="Google Shape;60;p6"/>
          <p:cNvSpPr/>
          <p:nvPr/>
        </p:nvSpPr>
        <p:spPr>
          <a:xfrm flipH="1">
            <a:off x="8520856" y="44331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flipH="1">
            <a:off x="4748660" y="47759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6"/>
          <p:cNvSpPr/>
          <p:nvPr/>
        </p:nvSpPr>
        <p:spPr>
          <a:xfrm flipH="1">
            <a:off x="6911417" y="307289"/>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6"/>
          <p:cNvSpPr/>
          <p:nvPr/>
        </p:nvSpPr>
        <p:spPr>
          <a:xfrm flipH="1" rot="-3391622">
            <a:off x="1502177" y="18892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flipH="1" rot="2576285">
            <a:off x="1944590" y="4565303"/>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6"/>
          <p:cNvSpPr/>
          <p:nvPr/>
        </p:nvSpPr>
        <p:spPr>
          <a:xfrm flipH="1" rot="-7413790">
            <a:off x="116621" y="794280"/>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6"/>
          <p:cNvSpPr/>
          <p:nvPr/>
        </p:nvSpPr>
        <p:spPr>
          <a:xfrm flipH="1" rot="-3147102">
            <a:off x="258538" y="3027362"/>
            <a:ext cx="352091" cy="45319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flipH="1" rot="-294391">
            <a:off x="8680994" y="1933384"/>
            <a:ext cx="246683" cy="155427"/>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6"/>
          <p:cNvSpPr/>
          <p:nvPr/>
        </p:nvSpPr>
        <p:spPr>
          <a:xfrm rot="8223715">
            <a:off x="4244140" y="14978"/>
            <a:ext cx="352106" cy="453211"/>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solidFill>
          <a:schemeClr val="dk2"/>
        </a:solidFill>
      </p:bgPr>
    </p:bg>
    <p:spTree>
      <p:nvGrpSpPr>
        <p:cNvPr id="69" name="Shape 69"/>
        <p:cNvGrpSpPr/>
        <p:nvPr/>
      </p:nvGrpSpPr>
      <p:grpSpPr>
        <a:xfrm>
          <a:off x="0" y="0"/>
          <a:ext cx="0" cy="0"/>
          <a:chOff x="0" y="0"/>
          <a:chExt cx="0" cy="0"/>
        </a:xfrm>
      </p:grpSpPr>
      <p:sp>
        <p:nvSpPr>
          <p:cNvPr id="70" name="Google Shape;70;p7"/>
          <p:cNvSpPr txBox="1"/>
          <p:nvPr>
            <p:ph idx="1" type="subTitle"/>
          </p:nvPr>
        </p:nvSpPr>
        <p:spPr>
          <a:xfrm>
            <a:off x="5593275" y="2663371"/>
            <a:ext cx="2579100" cy="1056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1600"/>
              <a:buFont typeface="Arial"/>
              <a:buNone/>
              <a:defRPr sz="1400">
                <a:latin typeface="Fira Sans"/>
                <a:ea typeface="Fira Sans"/>
                <a:cs typeface="Fira Sans"/>
                <a:sym typeface="Fira Sans"/>
              </a:defRPr>
            </a:lvl1pPr>
            <a:lvl2pPr lvl="1" rtl="0">
              <a:spcBef>
                <a:spcPts val="0"/>
              </a:spcBef>
              <a:spcAft>
                <a:spcPts val="0"/>
              </a:spcAft>
              <a:buClr>
                <a:schemeClr val="dk1"/>
              </a:buClr>
              <a:buSzPts val="1600"/>
              <a:buFont typeface="Arial"/>
              <a:buNone/>
              <a:defRPr sz="1600">
                <a:solidFill>
                  <a:schemeClr val="dk1"/>
                </a:solidFill>
                <a:latin typeface="Arial"/>
                <a:ea typeface="Arial"/>
                <a:cs typeface="Arial"/>
                <a:sym typeface="Arial"/>
              </a:defRPr>
            </a:lvl2pPr>
            <a:lvl3pPr lvl="2"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3pPr>
            <a:lvl4pPr lvl="3"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4pPr>
            <a:lvl5pPr lvl="4"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5pPr>
            <a:lvl6pPr lvl="5"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6pPr>
            <a:lvl7pPr lvl="6"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7pPr>
            <a:lvl8pPr lvl="7" rtl="0">
              <a:spcBef>
                <a:spcPts val="1600"/>
              </a:spcBef>
              <a:spcAft>
                <a:spcPts val="0"/>
              </a:spcAft>
              <a:buClr>
                <a:schemeClr val="dk1"/>
              </a:buClr>
              <a:buSzPts val="1600"/>
              <a:buFont typeface="Arial"/>
              <a:buNone/>
              <a:defRPr sz="1600">
                <a:solidFill>
                  <a:schemeClr val="dk1"/>
                </a:solidFill>
                <a:latin typeface="Arial"/>
                <a:ea typeface="Arial"/>
                <a:cs typeface="Arial"/>
                <a:sym typeface="Arial"/>
              </a:defRPr>
            </a:lvl8pPr>
            <a:lvl9pPr lvl="8" rtl="0">
              <a:spcBef>
                <a:spcPts val="1600"/>
              </a:spcBef>
              <a:spcAft>
                <a:spcPts val="1600"/>
              </a:spcAft>
              <a:buClr>
                <a:schemeClr val="dk1"/>
              </a:buClr>
              <a:buSzPts val="1600"/>
              <a:buFont typeface="Arial"/>
              <a:buNone/>
              <a:defRPr sz="1600">
                <a:solidFill>
                  <a:schemeClr val="dk1"/>
                </a:solidFill>
                <a:latin typeface="Arial"/>
                <a:ea typeface="Arial"/>
                <a:cs typeface="Arial"/>
                <a:sym typeface="Arial"/>
              </a:defRPr>
            </a:lvl9pPr>
          </a:lstStyle>
          <a:p/>
        </p:txBody>
      </p:sp>
      <p:sp>
        <p:nvSpPr>
          <p:cNvPr id="71" name="Google Shape;71;p7"/>
          <p:cNvSpPr txBox="1"/>
          <p:nvPr>
            <p:ph type="title"/>
          </p:nvPr>
        </p:nvSpPr>
        <p:spPr>
          <a:xfrm>
            <a:off x="5593275" y="1459838"/>
            <a:ext cx="2579100" cy="12633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4000"/>
              <a:buFont typeface="Arial"/>
              <a:buNone/>
              <a:defRPr sz="3500"/>
            </a:lvl1pPr>
            <a:lvl2pPr lvl="1" rtl="0">
              <a:spcBef>
                <a:spcPts val="0"/>
              </a:spcBef>
              <a:spcAft>
                <a:spcPts val="0"/>
              </a:spcAft>
              <a:buSzPts val="4000"/>
              <a:buFont typeface="Arial"/>
              <a:buNone/>
              <a:defRPr>
                <a:latin typeface="Arial"/>
                <a:ea typeface="Arial"/>
                <a:cs typeface="Arial"/>
                <a:sym typeface="Arial"/>
              </a:defRPr>
            </a:lvl2pPr>
            <a:lvl3pPr lvl="2" rtl="0">
              <a:spcBef>
                <a:spcPts val="0"/>
              </a:spcBef>
              <a:spcAft>
                <a:spcPts val="0"/>
              </a:spcAft>
              <a:buSzPts val="4000"/>
              <a:buFont typeface="Arial"/>
              <a:buNone/>
              <a:defRPr>
                <a:latin typeface="Arial"/>
                <a:ea typeface="Arial"/>
                <a:cs typeface="Arial"/>
                <a:sym typeface="Arial"/>
              </a:defRPr>
            </a:lvl3pPr>
            <a:lvl4pPr lvl="3" rtl="0">
              <a:spcBef>
                <a:spcPts val="0"/>
              </a:spcBef>
              <a:spcAft>
                <a:spcPts val="0"/>
              </a:spcAft>
              <a:buSzPts val="4000"/>
              <a:buFont typeface="Arial"/>
              <a:buNone/>
              <a:defRPr>
                <a:latin typeface="Arial"/>
                <a:ea typeface="Arial"/>
                <a:cs typeface="Arial"/>
                <a:sym typeface="Arial"/>
              </a:defRPr>
            </a:lvl4pPr>
            <a:lvl5pPr lvl="4" rtl="0">
              <a:spcBef>
                <a:spcPts val="0"/>
              </a:spcBef>
              <a:spcAft>
                <a:spcPts val="0"/>
              </a:spcAft>
              <a:buSzPts val="4000"/>
              <a:buFont typeface="Arial"/>
              <a:buNone/>
              <a:defRPr>
                <a:latin typeface="Arial"/>
                <a:ea typeface="Arial"/>
                <a:cs typeface="Arial"/>
                <a:sym typeface="Arial"/>
              </a:defRPr>
            </a:lvl5pPr>
            <a:lvl6pPr lvl="5" rtl="0">
              <a:spcBef>
                <a:spcPts val="0"/>
              </a:spcBef>
              <a:spcAft>
                <a:spcPts val="0"/>
              </a:spcAft>
              <a:buSzPts val="4000"/>
              <a:buFont typeface="Arial"/>
              <a:buNone/>
              <a:defRPr>
                <a:latin typeface="Arial"/>
                <a:ea typeface="Arial"/>
                <a:cs typeface="Arial"/>
                <a:sym typeface="Arial"/>
              </a:defRPr>
            </a:lvl6pPr>
            <a:lvl7pPr lvl="6" rtl="0">
              <a:spcBef>
                <a:spcPts val="0"/>
              </a:spcBef>
              <a:spcAft>
                <a:spcPts val="0"/>
              </a:spcAft>
              <a:buSzPts val="4000"/>
              <a:buFont typeface="Arial"/>
              <a:buNone/>
              <a:defRPr>
                <a:latin typeface="Arial"/>
                <a:ea typeface="Arial"/>
                <a:cs typeface="Arial"/>
                <a:sym typeface="Arial"/>
              </a:defRPr>
            </a:lvl7pPr>
            <a:lvl8pPr lvl="7" rtl="0">
              <a:spcBef>
                <a:spcPts val="0"/>
              </a:spcBef>
              <a:spcAft>
                <a:spcPts val="0"/>
              </a:spcAft>
              <a:buSzPts val="4000"/>
              <a:buFont typeface="Arial"/>
              <a:buNone/>
              <a:defRPr>
                <a:latin typeface="Arial"/>
                <a:ea typeface="Arial"/>
                <a:cs typeface="Arial"/>
                <a:sym typeface="Arial"/>
              </a:defRPr>
            </a:lvl8pPr>
            <a:lvl9pPr lvl="8" rtl="0">
              <a:spcBef>
                <a:spcPts val="0"/>
              </a:spcBef>
              <a:spcAft>
                <a:spcPts val="0"/>
              </a:spcAft>
              <a:buSzPts val="4000"/>
              <a:buFont typeface="Arial"/>
              <a:buNone/>
              <a:defRPr>
                <a:latin typeface="Arial"/>
                <a:ea typeface="Arial"/>
                <a:cs typeface="Arial"/>
                <a:sym typeface="Arial"/>
              </a:defRPr>
            </a:lvl9pPr>
          </a:lstStyle>
          <a:p/>
        </p:txBody>
      </p:sp>
      <p:sp>
        <p:nvSpPr>
          <p:cNvPr id="72" name="Google Shape;72;p7"/>
          <p:cNvSpPr/>
          <p:nvPr/>
        </p:nvSpPr>
        <p:spPr>
          <a:xfrm rot="3200375">
            <a:off x="296081" y="2812586"/>
            <a:ext cx="352102" cy="453205"/>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7"/>
          <p:cNvSpPr/>
          <p:nvPr/>
        </p:nvSpPr>
        <p:spPr>
          <a:xfrm rot="8861856">
            <a:off x="2340331" y="139113"/>
            <a:ext cx="257507" cy="137731"/>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rot="10565451">
            <a:off x="8672462" y="2330859"/>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7"/>
          <p:cNvSpPr/>
          <p:nvPr/>
        </p:nvSpPr>
        <p:spPr>
          <a:xfrm rot="-4176861">
            <a:off x="5902255" y="4683178"/>
            <a:ext cx="352094"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7"/>
          <p:cNvSpPr/>
          <p:nvPr/>
        </p:nvSpPr>
        <p:spPr>
          <a:xfrm rot="-3007948">
            <a:off x="5235058" y="134757"/>
            <a:ext cx="352107" cy="453212"/>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7"/>
          <p:cNvSpPr/>
          <p:nvPr/>
        </p:nvSpPr>
        <p:spPr>
          <a:xfrm rot="3391622">
            <a:off x="194752" y="14703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7"/>
          <p:cNvSpPr/>
          <p:nvPr/>
        </p:nvSpPr>
        <p:spPr>
          <a:xfrm rot="1963446">
            <a:off x="8525722" y="3519400"/>
            <a:ext cx="352091" cy="291464"/>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7"/>
          <p:cNvSpPr/>
          <p:nvPr/>
        </p:nvSpPr>
        <p:spPr>
          <a:xfrm>
            <a:off x="2661519" y="46084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2"/>
        </a:solidFill>
      </p:bgPr>
    </p:bg>
    <p:spTree>
      <p:nvGrpSpPr>
        <p:cNvPr id="80" name="Shape 80"/>
        <p:cNvGrpSpPr/>
        <p:nvPr/>
      </p:nvGrpSpPr>
      <p:grpSpPr>
        <a:xfrm>
          <a:off x="0" y="0"/>
          <a:ext cx="0" cy="0"/>
          <a:chOff x="0" y="0"/>
          <a:chExt cx="0" cy="0"/>
        </a:xfrm>
      </p:grpSpPr>
      <p:sp>
        <p:nvSpPr>
          <p:cNvPr id="81" name="Google Shape;81;p8"/>
          <p:cNvSpPr txBox="1"/>
          <p:nvPr>
            <p:ph type="title"/>
          </p:nvPr>
        </p:nvSpPr>
        <p:spPr>
          <a:xfrm>
            <a:off x="1388100" y="1098900"/>
            <a:ext cx="6367800" cy="29457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96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2"/>
        </a:solidFill>
      </p:bgPr>
    </p:bg>
    <p:spTree>
      <p:nvGrpSpPr>
        <p:cNvPr id="82" name="Shape 82"/>
        <p:cNvGrpSpPr/>
        <p:nvPr/>
      </p:nvGrpSpPr>
      <p:grpSpPr>
        <a:xfrm>
          <a:off x="0" y="0"/>
          <a:ext cx="0" cy="0"/>
          <a:chOff x="0" y="0"/>
          <a:chExt cx="0" cy="0"/>
        </a:xfrm>
      </p:grpSpPr>
      <p:sp>
        <p:nvSpPr>
          <p:cNvPr id="83" name="Google Shape;83;p9"/>
          <p:cNvSpPr txBox="1"/>
          <p:nvPr>
            <p:ph idx="1" type="body"/>
          </p:nvPr>
        </p:nvSpPr>
        <p:spPr>
          <a:xfrm>
            <a:off x="1116650" y="1785925"/>
            <a:ext cx="3512400" cy="2079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Nunito Light"/>
              <a:buChar char="●"/>
              <a:defRPr sz="1200">
                <a:latin typeface="Fira Sans"/>
                <a:ea typeface="Fira Sans"/>
                <a:cs typeface="Fira Sans"/>
                <a:sym typeface="Fira Sans"/>
              </a:defRPr>
            </a:lvl1pPr>
            <a:lvl2pPr indent="-304800" lvl="1" marL="914400" rtl="0">
              <a:lnSpc>
                <a:spcPct val="115000"/>
              </a:lnSpc>
              <a:spcBef>
                <a:spcPts val="0"/>
              </a:spcBef>
              <a:spcAft>
                <a:spcPts val="0"/>
              </a:spcAft>
              <a:buSzPts val="1200"/>
              <a:buFont typeface="Nunito Light"/>
              <a:buChar char="○"/>
              <a:defRPr/>
            </a:lvl2pPr>
            <a:lvl3pPr indent="-304800" lvl="2" marL="1371600" rtl="0">
              <a:lnSpc>
                <a:spcPct val="115000"/>
              </a:lnSpc>
              <a:spcBef>
                <a:spcPts val="0"/>
              </a:spcBef>
              <a:spcAft>
                <a:spcPts val="0"/>
              </a:spcAft>
              <a:buSzPts val="1200"/>
              <a:buFont typeface="Nunito Light"/>
              <a:buChar char="■"/>
              <a:defRPr/>
            </a:lvl3pPr>
            <a:lvl4pPr indent="-304800" lvl="3" marL="1828800" rtl="0">
              <a:lnSpc>
                <a:spcPct val="115000"/>
              </a:lnSpc>
              <a:spcBef>
                <a:spcPts val="0"/>
              </a:spcBef>
              <a:spcAft>
                <a:spcPts val="0"/>
              </a:spcAft>
              <a:buSzPts val="1200"/>
              <a:buFont typeface="Nunito Light"/>
              <a:buChar char="●"/>
              <a:defRPr/>
            </a:lvl4pPr>
            <a:lvl5pPr indent="-304800" lvl="4" marL="2286000" rtl="0">
              <a:lnSpc>
                <a:spcPct val="115000"/>
              </a:lnSpc>
              <a:spcBef>
                <a:spcPts val="0"/>
              </a:spcBef>
              <a:spcAft>
                <a:spcPts val="0"/>
              </a:spcAft>
              <a:buSzPts val="1200"/>
              <a:buFont typeface="Nunito Light"/>
              <a:buChar char="○"/>
              <a:defRPr/>
            </a:lvl5pPr>
            <a:lvl6pPr indent="-304800" lvl="5" marL="2743200" rtl="0">
              <a:lnSpc>
                <a:spcPct val="115000"/>
              </a:lnSpc>
              <a:spcBef>
                <a:spcPts val="0"/>
              </a:spcBef>
              <a:spcAft>
                <a:spcPts val="0"/>
              </a:spcAft>
              <a:buSzPts val="1200"/>
              <a:buFont typeface="Nunito Light"/>
              <a:buChar char="■"/>
              <a:defRPr/>
            </a:lvl6pPr>
            <a:lvl7pPr indent="-304800" lvl="6" marL="3200400" rtl="0">
              <a:lnSpc>
                <a:spcPct val="115000"/>
              </a:lnSpc>
              <a:spcBef>
                <a:spcPts val="0"/>
              </a:spcBef>
              <a:spcAft>
                <a:spcPts val="0"/>
              </a:spcAft>
              <a:buSzPts val="1200"/>
              <a:buFont typeface="Nunito Light"/>
              <a:buChar char="●"/>
              <a:defRPr/>
            </a:lvl7pPr>
            <a:lvl8pPr indent="-304800" lvl="7" marL="3657600" rtl="0">
              <a:lnSpc>
                <a:spcPct val="115000"/>
              </a:lnSpc>
              <a:spcBef>
                <a:spcPts val="0"/>
              </a:spcBef>
              <a:spcAft>
                <a:spcPts val="0"/>
              </a:spcAft>
              <a:buSzPts val="1200"/>
              <a:buFont typeface="Nunito Light"/>
              <a:buChar char="○"/>
              <a:defRPr/>
            </a:lvl8pPr>
            <a:lvl9pPr indent="-304800" lvl="8" marL="4114800" rtl="0">
              <a:lnSpc>
                <a:spcPct val="115000"/>
              </a:lnSpc>
              <a:spcBef>
                <a:spcPts val="0"/>
              </a:spcBef>
              <a:spcAft>
                <a:spcPts val="0"/>
              </a:spcAft>
              <a:buSzPts val="1200"/>
              <a:buFont typeface="Nunito Light"/>
              <a:buChar char="■"/>
              <a:defRPr/>
            </a:lvl9pPr>
          </a:lstStyle>
          <a:p/>
        </p:txBody>
      </p:sp>
      <p:sp>
        <p:nvSpPr>
          <p:cNvPr id="84" name="Google Shape;84;p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spcBef>
                <a:spcPts val="0"/>
              </a:spcBef>
              <a:spcAft>
                <a:spcPts val="0"/>
              </a:spcAft>
              <a:buSzPts val="4000"/>
              <a:buNone/>
              <a:defRPr/>
            </a:lvl2pPr>
            <a:lvl3pPr lvl="2" rtl="0">
              <a:spcBef>
                <a:spcPts val="0"/>
              </a:spcBef>
              <a:spcAft>
                <a:spcPts val="0"/>
              </a:spcAft>
              <a:buSzPts val="4000"/>
              <a:buNone/>
              <a:defRPr/>
            </a:lvl3pPr>
            <a:lvl4pPr lvl="3" rtl="0">
              <a:spcBef>
                <a:spcPts val="0"/>
              </a:spcBef>
              <a:spcAft>
                <a:spcPts val="0"/>
              </a:spcAft>
              <a:buSzPts val="4000"/>
              <a:buNone/>
              <a:defRPr/>
            </a:lvl4pPr>
            <a:lvl5pPr lvl="4" rtl="0">
              <a:spcBef>
                <a:spcPts val="0"/>
              </a:spcBef>
              <a:spcAft>
                <a:spcPts val="0"/>
              </a:spcAft>
              <a:buSzPts val="4000"/>
              <a:buNone/>
              <a:defRPr/>
            </a:lvl5pPr>
            <a:lvl6pPr lvl="5" rtl="0">
              <a:spcBef>
                <a:spcPts val="0"/>
              </a:spcBef>
              <a:spcAft>
                <a:spcPts val="0"/>
              </a:spcAft>
              <a:buSzPts val="4000"/>
              <a:buNone/>
              <a:defRPr/>
            </a:lvl6pPr>
            <a:lvl7pPr lvl="6" rtl="0">
              <a:spcBef>
                <a:spcPts val="0"/>
              </a:spcBef>
              <a:spcAft>
                <a:spcPts val="0"/>
              </a:spcAft>
              <a:buSzPts val="4000"/>
              <a:buNone/>
              <a:defRPr/>
            </a:lvl7pPr>
            <a:lvl8pPr lvl="7" rtl="0">
              <a:spcBef>
                <a:spcPts val="0"/>
              </a:spcBef>
              <a:spcAft>
                <a:spcPts val="0"/>
              </a:spcAft>
              <a:buSzPts val="4000"/>
              <a:buNone/>
              <a:defRPr/>
            </a:lvl8pPr>
            <a:lvl9pPr lvl="8" rtl="0">
              <a:spcBef>
                <a:spcPts val="0"/>
              </a:spcBef>
              <a:spcAft>
                <a:spcPts val="0"/>
              </a:spcAft>
              <a:buSzPts val="4000"/>
              <a:buNone/>
              <a:defRPr/>
            </a:lvl9pPr>
          </a:lstStyle>
          <a:p/>
        </p:txBody>
      </p:sp>
      <p:sp>
        <p:nvSpPr>
          <p:cNvPr id="85" name="Google Shape;85;p9"/>
          <p:cNvSpPr/>
          <p:nvPr/>
        </p:nvSpPr>
        <p:spPr>
          <a:xfrm rot="4559421">
            <a:off x="281490" y="247964"/>
            <a:ext cx="352087" cy="453187"/>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9"/>
          <p:cNvSpPr/>
          <p:nvPr/>
        </p:nvSpPr>
        <p:spPr>
          <a:xfrm>
            <a:off x="2555057" y="468653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9"/>
          <p:cNvSpPr/>
          <p:nvPr/>
        </p:nvSpPr>
        <p:spPr>
          <a:xfrm rot="-6645472">
            <a:off x="2833286" y="188334"/>
            <a:ext cx="257500" cy="137727"/>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9"/>
          <p:cNvSpPr/>
          <p:nvPr/>
        </p:nvSpPr>
        <p:spPr>
          <a:xfrm rot="3391622">
            <a:off x="5798702" y="256364"/>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9"/>
          <p:cNvSpPr/>
          <p:nvPr/>
        </p:nvSpPr>
        <p:spPr>
          <a:xfrm rot="-4430405">
            <a:off x="6561876" y="4381905"/>
            <a:ext cx="352087" cy="45318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7413790">
            <a:off x="8767417" y="2462105"/>
            <a:ext cx="246678"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9"/>
          <p:cNvSpPr/>
          <p:nvPr/>
        </p:nvSpPr>
        <p:spPr>
          <a:xfrm rot="3391622">
            <a:off x="179102" y="30455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9"/>
          <p:cNvSpPr/>
          <p:nvPr/>
        </p:nvSpPr>
        <p:spPr>
          <a:xfrm rot="2542404">
            <a:off x="4412213" y="4468304"/>
            <a:ext cx="246679" cy="155424"/>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9"/>
          <p:cNvSpPr/>
          <p:nvPr/>
        </p:nvSpPr>
        <p:spPr>
          <a:xfrm rot="3391622">
            <a:off x="8514852" y="4489477"/>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dk2"/>
        </a:solidFill>
      </p:bgPr>
    </p:bg>
    <p:spTree>
      <p:nvGrpSpPr>
        <p:cNvPr id="94" name="Shape 94"/>
        <p:cNvGrpSpPr/>
        <p:nvPr/>
      </p:nvGrpSpPr>
      <p:grpSpPr>
        <a:xfrm>
          <a:off x="0" y="0"/>
          <a:ext cx="0" cy="0"/>
          <a:chOff x="0" y="0"/>
          <a:chExt cx="0" cy="0"/>
        </a:xfrm>
      </p:grpSpPr>
      <p:sp>
        <p:nvSpPr>
          <p:cNvPr id="95" name="Google Shape;95;p10"/>
          <p:cNvSpPr txBox="1"/>
          <p:nvPr>
            <p:ph type="title"/>
          </p:nvPr>
        </p:nvSpPr>
        <p:spPr>
          <a:xfrm>
            <a:off x="759000" y="449150"/>
            <a:ext cx="3885000" cy="1274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a:lvl1pPr>
            <a:lvl2pPr lvl="1" rtl="0" algn="ctr">
              <a:spcBef>
                <a:spcPts val="0"/>
              </a:spcBef>
              <a:spcAft>
                <a:spcPts val="0"/>
              </a:spcAft>
              <a:buSzPts val="4000"/>
              <a:buNone/>
              <a:defRPr/>
            </a:lvl2pPr>
            <a:lvl3pPr lvl="2" rtl="0" algn="ctr">
              <a:spcBef>
                <a:spcPts val="0"/>
              </a:spcBef>
              <a:spcAft>
                <a:spcPts val="0"/>
              </a:spcAft>
              <a:buSzPts val="4000"/>
              <a:buNone/>
              <a:defRPr/>
            </a:lvl3pPr>
            <a:lvl4pPr lvl="3" rtl="0" algn="ctr">
              <a:spcBef>
                <a:spcPts val="0"/>
              </a:spcBef>
              <a:spcAft>
                <a:spcPts val="0"/>
              </a:spcAft>
              <a:buSzPts val="4000"/>
              <a:buNone/>
              <a:defRPr/>
            </a:lvl4pPr>
            <a:lvl5pPr lvl="4" rtl="0" algn="ctr">
              <a:spcBef>
                <a:spcPts val="0"/>
              </a:spcBef>
              <a:spcAft>
                <a:spcPts val="0"/>
              </a:spcAft>
              <a:buSzPts val="4000"/>
              <a:buNone/>
              <a:defRPr/>
            </a:lvl5pPr>
            <a:lvl6pPr lvl="5" rtl="0" algn="ctr">
              <a:spcBef>
                <a:spcPts val="0"/>
              </a:spcBef>
              <a:spcAft>
                <a:spcPts val="0"/>
              </a:spcAft>
              <a:buSzPts val="4000"/>
              <a:buNone/>
              <a:defRPr/>
            </a:lvl6pPr>
            <a:lvl7pPr lvl="6" rtl="0" algn="ctr">
              <a:spcBef>
                <a:spcPts val="0"/>
              </a:spcBef>
              <a:spcAft>
                <a:spcPts val="0"/>
              </a:spcAft>
              <a:buSzPts val="4000"/>
              <a:buNone/>
              <a:defRPr/>
            </a:lvl7pPr>
            <a:lvl8pPr lvl="7" rtl="0" algn="ctr">
              <a:spcBef>
                <a:spcPts val="0"/>
              </a:spcBef>
              <a:spcAft>
                <a:spcPts val="0"/>
              </a:spcAft>
              <a:buSzPts val="4000"/>
              <a:buNone/>
              <a:defRPr/>
            </a:lvl8pPr>
            <a:lvl9pPr lvl="8" rtl="0" algn="ctr">
              <a:spcBef>
                <a:spcPts val="0"/>
              </a:spcBef>
              <a:spcAft>
                <a:spcPts val="0"/>
              </a:spcAft>
              <a:buSzPts val="4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slideLayout" Target="../slideLayouts/slideLayout22.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23" Type="http://schemas.openxmlformats.org/officeDocument/2006/relationships/theme" Target="../theme/theme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no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1pPr>
            <a:lvl2pPr lvl="1"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2pPr>
            <a:lvl3pPr lvl="2"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3pPr>
            <a:lvl4pPr lvl="3"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4pPr>
            <a:lvl5pPr lvl="4"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5pPr>
            <a:lvl6pPr lvl="5"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6pPr>
            <a:lvl7pPr lvl="6"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7pPr>
            <a:lvl8pPr lvl="7"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8pPr>
            <a:lvl9pPr lvl="8" rtl="0">
              <a:lnSpc>
                <a:spcPct val="115000"/>
              </a:lnSpc>
              <a:spcBef>
                <a:spcPts val="0"/>
              </a:spcBef>
              <a:spcAft>
                <a:spcPts val="0"/>
              </a:spcAft>
              <a:buClr>
                <a:schemeClr val="dk1"/>
              </a:buClr>
              <a:buSzPts val="4000"/>
              <a:buFont typeface="Rajdhani"/>
              <a:buNone/>
              <a:defRPr b="1" sz="4000">
                <a:solidFill>
                  <a:schemeClr val="dk1"/>
                </a:solidFill>
                <a:latin typeface="Rajdhani"/>
                <a:ea typeface="Rajdhani"/>
                <a:cs typeface="Rajdhani"/>
                <a:sym typeface="Rajdhani"/>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lt2"/>
              </a:buClr>
              <a:buSzPts val="1200"/>
              <a:buChar char="●"/>
              <a:defRPr sz="1200">
                <a:solidFill>
                  <a:schemeClr val="lt2"/>
                </a:solidFill>
              </a:defRPr>
            </a:lvl1pPr>
            <a:lvl2pPr indent="-304800" lvl="1" marL="914400">
              <a:lnSpc>
                <a:spcPct val="100000"/>
              </a:lnSpc>
              <a:spcBef>
                <a:spcPts val="1600"/>
              </a:spcBef>
              <a:spcAft>
                <a:spcPts val="0"/>
              </a:spcAft>
              <a:buClr>
                <a:schemeClr val="lt2"/>
              </a:buClr>
              <a:buSzPts val="1200"/>
              <a:buFont typeface="Fira Sans"/>
              <a:buChar char="○"/>
              <a:defRPr sz="1200">
                <a:solidFill>
                  <a:schemeClr val="lt2"/>
                </a:solidFill>
                <a:latin typeface="Fira Sans"/>
                <a:ea typeface="Fira Sans"/>
                <a:cs typeface="Fira Sans"/>
                <a:sym typeface="Fira Sans"/>
              </a:defRPr>
            </a:lvl2pPr>
            <a:lvl3pPr indent="-304800" lvl="2" marL="1371600">
              <a:lnSpc>
                <a:spcPct val="100000"/>
              </a:lnSpc>
              <a:spcBef>
                <a:spcPts val="1600"/>
              </a:spcBef>
              <a:spcAft>
                <a:spcPts val="0"/>
              </a:spcAft>
              <a:buClr>
                <a:schemeClr val="lt2"/>
              </a:buClr>
              <a:buSzPts val="1200"/>
              <a:buChar char="■"/>
              <a:defRPr sz="1200">
                <a:solidFill>
                  <a:schemeClr val="lt2"/>
                </a:solidFill>
              </a:defRPr>
            </a:lvl3pPr>
            <a:lvl4pPr indent="-304800" lvl="3" marL="1828800">
              <a:lnSpc>
                <a:spcPct val="100000"/>
              </a:lnSpc>
              <a:spcBef>
                <a:spcPts val="1600"/>
              </a:spcBef>
              <a:spcAft>
                <a:spcPts val="0"/>
              </a:spcAft>
              <a:buClr>
                <a:schemeClr val="lt2"/>
              </a:buClr>
              <a:buSzPts val="1200"/>
              <a:buChar char="●"/>
              <a:defRPr sz="1200">
                <a:solidFill>
                  <a:schemeClr val="lt2"/>
                </a:solidFill>
              </a:defRPr>
            </a:lvl4pPr>
            <a:lvl5pPr indent="-304800" lvl="4" marL="2286000">
              <a:lnSpc>
                <a:spcPct val="100000"/>
              </a:lnSpc>
              <a:spcBef>
                <a:spcPts val="1600"/>
              </a:spcBef>
              <a:spcAft>
                <a:spcPts val="0"/>
              </a:spcAft>
              <a:buClr>
                <a:schemeClr val="lt2"/>
              </a:buClr>
              <a:buSzPts val="1200"/>
              <a:buChar char="○"/>
              <a:defRPr sz="1200">
                <a:solidFill>
                  <a:schemeClr val="lt2"/>
                </a:solidFill>
              </a:defRPr>
            </a:lvl5pPr>
            <a:lvl6pPr indent="-304800" lvl="5" marL="2743200">
              <a:lnSpc>
                <a:spcPct val="100000"/>
              </a:lnSpc>
              <a:spcBef>
                <a:spcPts val="1600"/>
              </a:spcBef>
              <a:spcAft>
                <a:spcPts val="0"/>
              </a:spcAft>
              <a:buClr>
                <a:schemeClr val="lt2"/>
              </a:buClr>
              <a:buSzPts val="1200"/>
              <a:buChar char="■"/>
              <a:defRPr sz="1200">
                <a:solidFill>
                  <a:schemeClr val="lt2"/>
                </a:solidFill>
              </a:defRPr>
            </a:lvl6pPr>
            <a:lvl7pPr indent="-304800" lvl="6" marL="3200400">
              <a:lnSpc>
                <a:spcPct val="100000"/>
              </a:lnSpc>
              <a:spcBef>
                <a:spcPts val="1600"/>
              </a:spcBef>
              <a:spcAft>
                <a:spcPts val="0"/>
              </a:spcAft>
              <a:buClr>
                <a:schemeClr val="lt2"/>
              </a:buClr>
              <a:buSzPts val="1200"/>
              <a:buChar char="●"/>
              <a:defRPr sz="1200">
                <a:solidFill>
                  <a:schemeClr val="lt2"/>
                </a:solidFill>
              </a:defRPr>
            </a:lvl7pPr>
            <a:lvl8pPr indent="-304800" lvl="7" marL="3657600">
              <a:lnSpc>
                <a:spcPct val="100000"/>
              </a:lnSpc>
              <a:spcBef>
                <a:spcPts val="1600"/>
              </a:spcBef>
              <a:spcAft>
                <a:spcPts val="0"/>
              </a:spcAft>
              <a:buClr>
                <a:schemeClr val="lt2"/>
              </a:buClr>
              <a:buSzPts val="1200"/>
              <a:buChar char="○"/>
              <a:defRPr sz="1200">
                <a:solidFill>
                  <a:schemeClr val="lt2"/>
                </a:solidFill>
              </a:defRPr>
            </a:lvl8pPr>
            <a:lvl9pPr indent="-304800" lvl="8" marL="4114800">
              <a:lnSpc>
                <a:spcPct val="100000"/>
              </a:lnSpc>
              <a:spcBef>
                <a:spcPts val="1600"/>
              </a:spcBef>
              <a:spcAft>
                <a:spcPts val="1600"/>
              </a:spcAft>
              <a:buClr>
                <a:schemeClr val="lt2"/>
              </a:buClr>
              <a:buSzPts val="1200"/>
              <a:buChar char="■"/>
              <a:defRPr sz="1200">
                <a:solidFill>
                  <a:schemeClr val="lt2"/>
                </a:solidFill>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5.png"/><Relationship Id="rId5" Type="http://schemas.openxmlformats.org/officeDocument/2006/relationships/image" Target="../media/image18.png"/><Relationship Id="rId6"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4.png"/><Relationship Id="rId4"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43.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9.png"/><Relationship Id="rId4"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32.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30.png"/><Relationship Id="rId4" Type="http://schemas.openxmlformats.org/officeDocument/2006/relationships/image" Target="../media/image24.png"/><Relationship Id="rId5" Type="http://schemas.openxmlformats.org/officeDocument/2006/relationships/image" Target="../media/image4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42.png"/><Relationship Id="rId5"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0"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8.png"/><Relationship Id="rId4" Type="http://schemas.openxmlformats.org/officeDocument/2006/relationships/image" Target="../media/image52.png"/><Relationship Id="rId9" Type="http://schemas.openxmlformats.org/officeDocument/2006/relationships/image" Target="../media/image49.png"/><Relationship Id="rId5" Type="http://schemas.openxmlformats.org/officeDocument/2006/relationships/image" Target="../media/image51.png"/><Relationship Id="rId6" Type="http://schemas.openxmlformats.org/officeDocument/2006/relationships/image" Target="../media/image41.png"/><Relationship Id="rId7" Type="http://schemas.openxmlformats.org/officeDocument/2006/relationships/image" Target="../media/image50.png"/><Relationship Id="rId8"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4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grpSp>
        <p:nvGrpSpPr>
          <p:cNvPr id="505" name="Google Shape;505;p24"/>
          <p:cNvGrpSpPr/>
          <p:nvPr/>
        </p:nvGrpSpPr>
        <p:grpSpPr>
          <a:xfrm>
            <a:off x="143902" y="3787300"/>
            <a:ext cx="5007948" cy="1356325"/>
            <a:chOff x="143902" y="3787300"/>
            <a:chExt cx="5007948" cy="1356325"/>
          </a:xfrm>
        </p:grpSpPr>
        <p:sp>
          <p:nvSpPr>
            <p:cNvPr id="506" name="Google Shape;506;p24"/>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24"/>
            <p:cNvGrpSpPr/>
            <p:nvPr/>
          </p:nvGrpSpPr>
          <p:grpSpPr>
            <a:xfrm>
              <a:off x="143902" y="3787300"/>
              <a:ext cx="5007948" cy="1296765"/>
              <a:chOff x="143902" y="3787300"/>
              <a:chExt cx="5007948" cy="1296765"/>
            </a:xfrm>
          </p:grpSpPr>
          <p:sp>
            <p:nvSpPr>
              <p:cNvPr id="508" name="Google Shape;508;p24"/>
              <p:cNvSpPr/>
              <p:nvPr/>
            </p:nvSpPr>
            <p:spPr>
              <a:xfrm>
                <a:off x="492250" y="3787300"/>
                <a:ext cx="4659600" cy="952225"/>
              </a:xfrm>
              <a:custGeom>
                <a:rect b="b" l="l" r="r" t="t"/>
                <a:pathLst>
                  <a:path extrusionOk="0" h="38089" w="186384">
                    <a:moveTo>
                      <a:pt x="0" y="29035"/>
                    </a:moveTo>
                    <a:lnTo>
                      <a:pt x="10927" y="0"/>
                    </a:lnTo>
                    <a:lnTo>
                      <a:pt x="186384" y="1873"/>
                    </a:lnTo>
                    <a:lnTo>
                      <a:pt x="2498" y="38089"/>
                    </a:lnTo>
                    <a:close/>
                  </a:path>
                </a:pathLst>
              </a:custGeom>
              <a:solidFill>
                <a:srgbClr val="9E855C">
                  <a:alpha val="14880"/>
                </a:srgbClr>
              </a:solidFill>
              <a:ln>
                <a:noFill/>
              </a:ln>
            </p:spPr>
          </p:sp>
          <p:grpSp>
            <p:nvGrpSpPr>
              <p:cNvPr id="509" name="Google Shape;509;p24"/>
              <p:cNvGrpSpPr/>
              <p:nvPr/>
            </p:nvGrpSpPr>
            <p:grpSpPr>
              <a:xfrm rot="-3088787">
                <a:off x="247795" y="4300754"/>
                <a:ext cx="725754" cy="615483"/>
                <a:chOff x="5417612" y="4008755"/>
                <a:chExt cx="725743" cy="615474"/>
              </a:xfrm>
            </p:grpSpPr>
            <p:sp>
              <p:nvSpPr>
                <p:cNvPr id="510" name="Google Shape;510;p24"/>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4"/>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4"/>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4"/>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14" name="Google Shape;514;p24"/>
          <p:cNvSpPr txBox="1"/>
          <p:nvPr>
            <p:ph type="ctrTitle"/>
          </p:nvPr>
        </p:nvSpPr>
        <p:spPr>
          <a:xfrm>
            <a:off x="784075" y="1174950"/>
            <a:ext cx="4670100" cy="2074500"/>
          </a:xfrm>
          <a:prstGeom prst="rect">
            <a:avLst/>
          </a:prstGeom>
        </p:spPr>
        <p:txBody>
          <a:bodyPr anchorCtr="0" anchor="b" bIns="91425" lIns="91425" spcFirstLastPara="1" rIns="91425" wrap="square" tIns="91425">
            <a:noAutofit/>
          </a:bodyPr>
          <a:lstStyle/>
          <a:p>
            <a:pPr indent="0" lvl="0" marL="0" rtl="0" algn="ctr">
              <a:lnSpc>
                <a:spcPct val="100000"/>
              </a:lnSpc>
              <a:spcBef>
                <a:spcPts val="0"/>
              </a:spcBef>
              <a:spcAft>
                <a:spcPts val="0"/>
              </a:spcAft>
              <a:buNone/>
            </a:pPr>
            <a:r>
              <a:rPr lang="en" sz="7000">
                <a:solidFill>
                  <a:schemeClr val="lt1"/>
                </a:solidFill>
              </a:rPr>
              <a:t>SC1015 Mini Project</a:t>
            </a:r>
            <a:endParaRPr b="1" sz="5400">
              <a:solidFill>
                <a:schemeClr val="lt1"/>
              </a:solidFill>
            </a:endParaRPr>
          </a:p>
        </p:txBody>
      </p:sp>
      <p:sp>
        <p:nvSpPr>
          <p:cNvPr id="515" name="Google Shape;515;p24"/>
          <p:cNvSpPr txBox="1"/>
          <p:nvPr>
            <p:ph idx="1" type="subTitle"/>
          </p:nvPr>
        </p:nvSpPr>
        <p:spPr>
          <a:xfrm>
            <a:off x="932025" y="3196526"/>
            <a:ext cx="4350000" cy="1413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900">
                <a:latin typeface="Kumbh Sans"/>
                <a:ea typeface="Kumbh Sans"/>
                <a:cs typeface="Kumbh Sans"/>
                <a:sym typeface="Kumbh Sans"/>
              </a:rPr>
              <a:t>Lab Group Z130 Team 1</a:t>
            </a:r>
            <a:endParaRPr b="1" sz="1900">
              <a:latin typeface="Kumbh Sans"/>
              <a:ea typeface="Kumbh Sans"/>
              <a:cs typeface="Kumbh Sans"/>
              <a:sym typeface="Kumbh Sans"/>
            </a:endParaRPr>
          </a:p>
          <a:p>
            <a:pPr indent="0" lvl="0" marL="0" rtl="0" algn="ctr">
              <a:spcBef>
                <a:spcPts val="0"/>
              </a:spcBef>
              <a:spcAft>
                <a:spcPts val="0"/>
              </a:spcAft>
              <a:buNone/>
            </a:pPr>
            <a:r>
              <a:rPr b="1" lang="en" sz="1900">
                <a:latin typeface="Kumbh Sans"/>
                <a:ea typeface="Kumbh Sans"/>
                <a:cs typeface="Kumbh Sans"/>
                <a:sym typeface="Kumbh Sans"/>
              </a:rPr>
              <a:t>Wong Liek Zhe (U2220416D)</a:t>
            </a:r>
            <a:br>
              <a:rPr b="1" lang="en" sz="1900">
                <a:latin typeface="Kumbh Sans"/>
                <a:ea typeface="Kumbh Sans"/>
                <a:cs typeface="Kumbh Sans"/>
                <a:sym typeface="Kumbh Sans"/>
              </a:rPr>
            </a:br>
            <a:r>
              <a:rPr b="1" lang="en" sz="1900">
                <a:latin typeface="Kumbh Sans"/>
                <a:ea typeface="Kumbh Sans"/>
                <a:cs typeface="Kumbh Sans"/>
                <a:sym typeface="Kumbh Sans"/>
              </a:rPr>
              <a:t>Iain Roderick Tay (U2221382K)</a:t>
            </a:r>
            <a:endParaRPr b="1" sz="1900">
              <a:latin typeface="Kumbh Sans"/>
              <a:ea typeface="Kumbh Sans"/>
              <a:cs typeface="Kumbh Sans"/>
              <a:sym typeface="Kumbh Sans"/>
            </a:endParaRPr>
          </a:p>
          <a:p>
            <a:pPr indent="0" lvl="0" marL="0" rtl="0" algn="ctr">
              <a:spcBef>
                <a:spcPts val="0"/>
              </a:spcBef>
              <a:spcAft>
                <a:spcPts val="0"/>
              </a:spcAft>
              <a:buNone/>
            </a:pPr>
            <a:r>
              <a:rPr b="1" lang="en" sz="1900">
                <a:latin typeface="Kumbh Sans"/>
                <a:ea typeface="Kumbh Sans"/>
                <a:cs typeface="Kumbh Sans"/>
                <a:sym typeface="Kumbh Sans"/>
              </a:rPr>
              <a:t>Tan Jie Ning, Jolynn (U2220577B)</a:t>
            </a:r>
            <a:endParaRPr/>
          </a:p>
        </p:txBody>
      </p:sp>
      <p:grpSp>
        <p:nvGrpSpPr>
          <p:cNvPr id="516" name="Google Shape;516;p24"/>
          <p:cNvGrpSpPr/>
          <p:nvPr/>
        </p:nvGrpSpPr>
        <p:grpSpPr>
          <a:xfrm>
            <a:off x="5454236" y="1140063"/>
            <a:ext cx="3090223" cy="2912418"/>
            <a:chOff x="5547025" y="1155975"/>
            <a:chExt cx="2881864" cy="2716048"/>
          </a:xfrm>
        </p:grpSpPr>
        <p:sp>
          <p:nvSpPr>
            <p:cNvPr id="517" name="Google Shape;517;p24"/>
            <p:cNvSpPr/>
            <p:nvPr/>
          </p:nvSpPr>
          <p:spPr>
            <a:xfrm>
              <a:off x="5547025" y="1155975"/>
              <a:ext cx="2881864" cy="2716048"/>
            </a:xfrm>
            <a:custGeom>
              <a:rect b="b" l="l" r="r" t="t"/>
              <a:pathLst>
                <a:path extrusionOk="0" h="55577" w="58970">
                  <a:moveTo>
                    <a:pt x="12396" y="1"/>
                  </a:moveTo>
                  <a:cubicBezTo>
                    <a:pt x="11278" y="1"/>
                    <a:pt x="10211" y="462"/>
                    <a:pt x="9432" y="1260"/>
                  </a:cubicBezTo>
                  <a:cubicBezTo>
                    <a:pt x="8695" y="2017"/>
                    <a:pt x="8311" y="3049"/>
                    <a:pt x="8360" y="4102"/>
                  </a:cubicBezTo>
                  <a:lnTo>
                    <a:pt x="8567" y="8734"/>
                  </a:lnTo>
                  <a:cubicBezTo>
                    <a:pt x="8596" y="9472"/>
                    <a:pt x="8842" y="10180"/>
                    <a:pt x="9265" y="10789"/>
                  </a:cubicBezTo>
                  <a:cubicBezTo>
                    <a:pt x="9226" y="10839"/>
                    <a:pt x="9186" y="10888"/>
                    <a:pt x="9147" y="10937"/>
                  </a:cubicBezTo>
                  <a:lnTo>
                    <a:pt x="7731" y="10032"/>
                  </a:lnTo>
                  <a:cubicBezTo>
                    <a:pt x="7475" y="9875"/>
                    <a:pt x="7170" y="9786"/>
                    <a:pt x="6865" y="9786"/>
                  </a:cubicBezTo>
                  <a:lnTo>
                    <a:pt x="6767" y="9786"/>
                  </a:lnTo>
                  <a:lnTo>
                    <a:pt x="2115" y="10081"/>
                  </a:lnTo>
                  <a:cubicBezTo>
                    <a:pt x="1269" y="10140"/>
                    <a:pt x="610" y="10839"/>
                    <a:pt x="610" y="11684"/>
                  </a:cubicBezTo>
                  <a:lnTo>
                    <a:pt x="571" y="22129"/>
                  </a:lnTo>
                  <a:cubicBezTo>
                    <a:pt x="571" y="23024"/>
                    <a:pt x="1289" y="23742"/>
                    <a:pt x="2174" y="23742"/>
                  </a:cubicBezTo>
                  <a:lnTo>
                    <a:pt x="2233" y="23742"/>
                  </a:lnTo>
                  <a:lnTo>
                    <a:pt x="7288" y="23565"/>
                  </a:lnTo>
                  <a:cubicBezTo>
                    <a:pt x="7504" y="23555"/>
                    <a:pt x="7711" y="23506"/>
                    <a:pt x="7908" y="23417"/>
                  </a:cubicBezTo>
                  <a:lnTo>
                    <a:pt x="8980" y="22916"/>
                  </a:lnTo>
                  <a:cubicBezTo>
                    <a:pt x="9108" y="23103"/>
                    <a:pt x="9255" y="23289"/>
                    <a:pt x="9412" y="23466"/>
                  </a:cubicBezTo>
                  <a:lnTo>
                    <a:pt x="9422" y="23486"/>
                  </a:lnTo>
                  <a:cubicBezTo>
                    <a:pt x="9481" y="23545"/>
                    <a:pt x="9540" y="23604"/>
                    <a:pt x="9599" y="23663"/>
                  </a:cubicBezTo>
                  <a:cubicBezTo>
                    <a:pt x="9678" y="23742"/>
                    <a:pt x="9757" y="23811"/>
                    <a:pt x="9845" y="23879"/>
                  </a:cubicBezTo>
                  <a:lnTo>
                    <a:pt x="9393" y="26476"/>
                  </a:lnTo>
                  <a:cubicBezTo>
                    <a:pt x="8821" y="26314"/>
                    <a:pt x="8250" y="26238"/>
                    <a:pt x="7692" y="26238"/>
                  </a:cubicBezTo>
                  <a:cubicBezTo>
                    <a:pt x="4377" y="26238"/>
                    <a:pt x="1495" y="28929"/>
                    <a:pt x="1495" y="32455"/>
                  </a:cubicBezTo>
                  <a:cubicBezTo>
                    <a:pt x="1495" y="32927"/>
                    <a:pt x="1554" y="33390"/>
                    <a:pt x="1663" y="33852"/>
                  </a:cubicBezTo>
                  <a:cubicBezTo>
                    <a:pt x="335" y="36497"/>
                    <a:pt x="1" y="39645"/>
                    <a:pt x="748" y="42624"/>
                  </a:cubicBezTo>
                  <a:cubicBezTo>
                    <a:pt x="1623" y="46057"/>
                    <a:pt x="3944" y="49253"/>
                    <a:pt x="7121" y="51397"/>
                  </a:cubicBezTo>
                  <a:cubicBezTo>
                    <a:pt x="8862" y="52597"/>
                    <a:pt x="10838" y="53423"/>
                    <a:pt x="12914" y="53826"/>
                  </a:cubicBezTo>
                  <a:cubicBezTo>
                    <a:pt x="12835" y="54770"/>
                    <a:pt x="13573" y="55577"/>
                    <a:pt x="14517" y="55577"/>
                  </a:cubicBezTo>
                  <a:lnTo>
                    <a:pt x="37432" y="55577"/>
                  </a:lnTo>
                  <a:cubicBezTo>
                    <a:pt x="38140" y="55577"/>
                    <a:pt x="38769" y="55105"/>
                    <a:pt x="38976" y="54426"/>
                  </a:cubicBezTo>
                  <a:lnTo>
                    <a:pt x="40205" y="50217"/>
                  </a:lnTo>
                  <a:cubicBezTo>
                    <a:pt x="41612" y="50187"/>
                    <a:pt x="43008" y="50010"/>
                    <a:pt x="44385" y="49676"/>
                  </a:cubicBezTo>
                  <a:cubicBezTo>
                    <a:pt x="46047" y="49273"/>
                    <a:pt x="47640" y="48604"/>
                    <a:pt x="49096" y="47689"/>
                  </a:cubicBezTo>
                  <a:cubicBezTo>
                    <a:pt x="49616" y="47824"/>
                    <a:pt x="50143" y="47890"/>
                    <a:pt x="50664" y="47890"/>
                  </a:cubicBezTo>
                  <a:cubicBezTo>
                    <a:pt x="52501" y="47890"/>
                    <a:pt x="54276" y="47077"/>
                    <a:pt x="55479" y="45614"/>
                  </a:cubicBezTo>
                  <a:cubicBezTo>
                    <a:pt x="57023" y="43746"/>
                    <a:pt x="57328" y="41139"/>
                    <a:pt x="56265" y="38956"/>
                  </a:cubicBezTo>
                  <a:cubicBezTo>
                    <a:pt x="58114" y="34737"/>
                    <a:pt x="58970" y="29643"/>
                    <a:pt x="58596" y="24853"/>
                  </a:cubicBezTo>
                  <a:cubicBezTo>
                    <a:pt x="58154" y="19080"/>
                    <a:pt x="56275" y="13927"/>
                    <a:pt x="53148" y="9953"/>
                  </a:cubicBezTo>
                  <a:cubicBezTo>
                    <a:pt x="48702" y="4299"/>
                    <a:pt x="41828" y="925"/>
                    <a:pt x="34737" y="925"/>
                  </a:cubicBezTo>
                  <a:cubicBezTo>
                    <a:pt x="33095" y="925"/>
                    <a:pt x="31462" y="1102"/>
                    <a:pt x="29859" y="1456"/>
                  </a:cubicBezTo>
                  <a:cubicBezTo>
                    <a:pt x="29082" y="591"/>
                    <a:pt x="27971" y="99"/>
                    <a:pt x="26800" y="89"/>
                  </a:cubicBezTo>
                  <a:lnTo>
                    <a:pt x="13799" y="1"/>
                  </a:lnTo>
                  <a:lnTo>
                    <a:pt x="12432" y="1"/>
                  </a:lnTo>
                  <a:cubicBezTo>
                    <a:pt x="12420" y="1"/>
                    <a:pt x="12408" y="1"/>
                    <a:pt x="12396" y="1"/>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4"/>
            <p:cNvSpPr/>
            <p:nvPr/>
          </p:nvSpPr>
          <p:spPr>
            <a:xfrm>
              <a:off x="6396291" y="1282939"/>
              <a:ext cx="1954751" cy="2252125"/>
            </a:xfrm>
            <a:custGeom>
              <a:rect b="b" l="l" r="r" t="t"/>
              <a:pathLst>
                <a:path extrusionOk="0" h="46084" w="39999">
                  <a:moveTo>
                    <a:pt x="17318" y="0"/>
                  </a:moveTo>
                  <a:cubicBezTo>
                    <a:pt x="13852" y="0"/>
                    <a:pt x="10349" y="851"/>
                    <a:pt x="7111" y="2645"/>
                  </a:cubicBezTo>
                  <a:cubicBezTo>
                    <a:pt x="5380" y="3608"/>
                    <a:pt x="3767" y="4818"/>
                    <a:pt x="2568" y="6392"/>
                  </a:cubicBezTo>
                  <a:cubicBezTo>
                    <a:pt x="758" y="8762"/>
                    <a:pt x="1" y="11820"/>
                    <a:pt x="60" y="14800"/>
                  </a:cubicBezTo>
                  <a:cubicBezTo>
                    <a:pt x="99" y="16915"/>
                    <a:pt x="551" y="19069"/>
                    <a:pt x="1653" y="20878"/>
                  </a:cubicBezTo>
                  <a:cubicBezTo>
                    <a:pt x="4161" y="25009"/>
                    <a:pt x="9678" y="26868"/>
                    <a:pt x="11468" y="31362"/>
                  </a:cubicBezTo>
                  <a:cubicBezTo>
                    <a:pt x="12491" y="33919"/>
                    <a:pt x="12058" y="36850"/>
                    <a:pt x="12845" y="39495"/>
                  </a:cubicBezTo>
                  <a:cubicBezTo>
                    <a:pt x="13514" y="41728"/>
                    <a:pt x="15009" y="43626"/>
                    <a:pt x="17025" y="44796"/>
                  </a:cubicBezTo>
                  <a:cubicBezTo>
                    <a:pt x="18623" y="45719"/>
                    <a:pt x="20576" y="46084"/>
                    <a:pt x="22525" y="46084"/>
                  </a:cubicBezTo>
                  <a:cubicBezTo>
                    <a:pt x="23921" y="46084"/>
                    <a:pt x="25314" y="45897"/>
                    <a:pt x="26574" y="45593"/>
                  </a:cubicBezTo>
                  <a:cubicBezTo>
                    <a:pt x="30449" y="44659"/>
                    <a:pt x="33400" y="42279"/>
                    <a:pt x="35504" y="39181"/>
                  </a:cubicBezTo>
                  <a:cubicBezTo>
                    <a:pt x="38750" y="34421"/>
                    <a:pt x="39999" y="27949"/>
                    <a:pt x="39576" y="22442"/>
                  </a:cubicBezTo>
                  <a:cubicBezTo>
                    <a:pt x="39192" y="17387"/>
                    <a:pt x="37638" y="12450"/>
                    <a:pt x="34472" y="8418"/>
                  </a:cubicBezTo>
                  <a:cubicBezTo>
                    <a:pt x="30216" y="3006"/>
                    <a:pt x="23832" y="0"/>
                    <a:pt x="1731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4"/>
            <p:cNvSpPr/>
            <p:nvPr/>
          </p:nvSpPr>
          <p:spPr>
            <a:xfrm>
              <a:off x="5618180" y="2603945"/>
              <a:ext cx="1155433" cy="1118243"/>
            </a:xfrm>
            <a:custGeom>
              <a:rect b="b" l="l" r="r" t="t"/>
              <a:pathLst>
                <a:path extrusionOk="0" h="22882" w="23643">
                  <a:moveTo>
                    <a:pt x="9691" y="0"/>
                  </a:moveTo>
                  <a:cubicBezTo>
                    <a:pt x="7092" y="0"/>
                    <a:pt x="4588" y="960"/>
                    <a:pt x="2705" y="3289"/>
                  </a:cubicBezTo>
                  <a:cubicBezTo>
                    <a:pt x="620" y="5855"/>
                    <a:pt x="0" y="9465"/>
                    <a:pt x="807" y="12671"/>
                  </a:cubicBezTo>
                  <a:cubicBezTo>
                    <a:pt x="1623" y="15867"/>
                    <a:pt x="3777" y="18660"/>
                    <a:pt x="6521" y="20509"/>
                  </a:cubicBezTo>
                  <a:cubicBezTo>
                    <a:pt x="8615" y="21925"/>
                    <a:pt x="11074" y="22830"/>
                    <a:pt x="13592" y="22879"/>
                  </a:cubicBezTo>
                  <a:cubicBezTo>
                    <a:pt x="13660" y="22881"/>
                    <a:pt x="13729" y="22881"/>
                    <a:pt x="13797" y="22881"/>
                  </a:cubicBezTo>
                  <a:cubicBezTo>
                    <a:pt x="16249" y="22881"/>
                    <a:pt x="18726" y="22026"/>
                    <a:pt x="20515" y="20362"/>
                  </a:cubicBezTo>
                  <a:cubicBezTo>
                    <a:pt x="22620" y="18395"/>
                    <a:pt x="23643" y="15425"/>
                    <a:pt x="23456" y="12553"/>
                  </a:cubicBezTo>
                  <a:cubicBezTo>
                    <a:pt x="23269" y="9681"/>
                    <a:pt x="21951" y="6947"/>
                    <a:pt x="20014" y="4833"/>
                  </a:cubicBezTo>
                  <a:cubicBezTo>
                    <a:pt x="17450" y="2030"/>
                    <a:pt x="13470" y="0"/>
                    <a:pt x="969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4"/>
            <p:cNvSpPr/>
            <p:nvPr/>
          </p:nvSpPr>
          <p:spPr>
            <a:xfrm>
              <a:off x="7502712" y="1628939"/>
              <a:ext cx="450386" cy="450386"/>
            </a:xfrm>
            <a:custGeom>
              <a:rect b="b" l="l" r="r" t="t"/>
              <a:pathLst>
                <a:path extrusionOk="0" h="9216" w="9216">
                  <a:moveTo>
                    <a:pt x="4603" y="0"/>
                  </a:moveTo>
                  <a:cubicBezTo>
                    <a:pt x="2056" y="0"/>
                    <a:pt x="0" y="2065"/>
                    <a:pt x="0" y="4603"/>
                  </a:cubicBezTo>
                  <a:cubicBezTo>
                    <a:pt x="0" y="7150"/>
                    <a:pt x="2056" y="9215"/>
                    <a:pt x="4603" y="9215"/>
                  </a:cubicBezTo>
                  <a:cubicBezTo>
                    <a:pt x="7150" y="9215"/>
                    <a:pt x="9216" y="7150"/>
                    <a:pt x="9216" y="4603"/>
                  </a:cubicBezTo>
                  <a:cubicBezTo>
                    <a:pt x="9216" y="2065"/>
                    <a:pt x="7150" y="0"/>
                    <a:pt x="460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4"/>
            <p:cNvSpPr/>
            <p:nvPr/>
          </p:nvSpPr>
          <p:spPr>
            <a:xfrm>
              <a:off x="5696519" y="2520475"/>
              <a:ext cx="450386" cy="449897"/>
            </a:xfrm>
            <a:custGeom>
              <a:rect b="b" l="l" r="r" t="t"/>
              <a:pathLst>
                <a:path extrusionOk="0" h="9206" w="9216">
                  <a:moveTo>
                    <a:pt x="4603" y="1"/>
                  </a:moveTo>
                  <a:cubicBezTo>
                    <a:pt x="2065" y="1"/>
                    <a:pt x="0" y="2056"/>
                    <a:pt x="0" y="4603"/>
                  </a:cubicBezTo>
                  <a:cubicBezTo>
                    <a:pt x="0" y="7150"/>
                    <a:pt x="2065" y="9206"/>
                    <a:pt x="4603" y="9206"/>
                  </a:cubicBezTo>
                  <a:cubicBezTo>
                    <a:pt x="7150" y="9206"/>
                    <a:pt x="9215" y="7150"/>
                    <a:pt x="9215" y="4603"/>
                  </a:cubicBezTo>
                  <a:cubicBezTo>
                    <a:pt x="9215" y="2056"/>
                    <a:pt x="7150" y="1"/>
                    <a:pt x="46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4"/>
            <p:cNvSpPr/>
            <p:nvPr/>
          </p:nvSpPr>
          <p:spPr>
            <a:xfrm>
              <a:off x="7796373" y="2970813"/>
              <a:ext cx="450386" cy="450386"/>
            </a:xfrm>
            <a:custGeom>
              <a:rect b="b" l="l" r="r" t="t"/>
              <a:pathLst>
                <a:path extrusionOk="0" h="9216" w="9216">
                  <a:moveTo>
                    <a:pt x="4603" y="1"/>
                  </a:moveTo>
                  <a:cubicBezTo>
                    <a:pt x="2066" y="1"/>
                    <a:pt x="0" y="2066"/>
                    <a:pt x="0" y="4603"/>
                  </a:cubicBezTo>
                  <a:cubicBezTo>
                    <a:pt x="0" y="7151"/>
                    <a:pt x="2066" y="9216"/>
                    <a:pt x="4603" y="9216"/>
                  </a:cubicBezTo>
                  <a:cubicBezTo>
                    <a:pt x="7150" y="9216"/>
                    <a:pt x="9216" y="7151"/>
                    <a:pt x="9216" y="4603"/>
                  </a:cubicBezTo>
                  <a:cubicBezTo>
                    <a:pt x="9216" y="2066"/>
                    <a:pt x="7150" y="1"/>
                    <a:pt x="46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4"/>
            <p:cNvSpPr/>
            <p:nvPr/>
          </p:nvSpPr>
          <p:spPr>
            <a:xfrm>
              <a:off x="6033919" y="2214793"/>
              <a:ext cx="294197" cy="598413"/>
            </a:xfrm>
            <a:custGeom>
              <a:rect b="b" l="l" r="r" t="t"/>
              <a:pathLst>
                <a:path extrusionOk="0" h="12245" w="6020">
                  <a:moveTo>
                    <a:pt x="1869" y="1"/>
                  </a:moveTo>
                  <a:lnTo>
                    <a:pt x="0" y="10652"/>
                  </a:lnTo>
                  <a:lnTo>
                    <a:pt x="5380" y="12245"/>
                  </a:lnTo>
                  <a:lnTo>
                    <a:pt x="6019" y="40"/>
                  </a:lnTo>
                  <a:lnTo>
                    <a:pt x="1869"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4"/>
            <p:cNvSpPr/>
            <p:nvPr/>
          </p:nvSpPr>
          <p:spPr>
            <a:xfrm>
              <a:off x="7165312" y="2142221"/>
              <a:ext cx="362420" cy="236042"/>
            </a:xfrm>
            <a:custGeom>
              <a:rect b="b" l="l" r="r" t="t"/>
              <a:pathLst>
                <a:path extrusionOk="0" h="4830" w="7416">
                  <a:moveTo>
                    <a:pt x="7416" y="1"/>
                  </a:moveTo>
                  <a:lnTo>
                    <a:pt x="915" y="1781"/>
                  </a:lnTo>
                  <a:lnTo>
                    <a:pt x="0" y="2027"/>
                  </a:lnTo>
                  <a:lnTo>
                    <a:pt x="0" y="4829"/>
                  </a:lnTo>
                  <a:lnTo>
                    <a:pt x="7416" y="3669"/>
                  </a:lnTo>
                  <a:lnTo>
                    <a:pt x="7416" y="1"/>
                  </a:ln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4"/>
            <p:cNvSpPr/>
            <p:nvPr/>
          </p:nvSpPr>
          <p:spPr>
            <a:xfrm>
              <a:off x="7164824" y="2214207"/>
              <a:ext cx="290337" cy="129652"/>
            </a:xfrm>
            <a:custGeom>
              <a:rect b="b" l="l" r="r" t="t"/>
              <a:pathLst>
                <a:path extrusionOk="0" h="2653" w="5941">
                  <a:moveTo>
                    <a:pt x="3885" y="0"/>
                  </a:moveTo>
                  <a:cubicBezTo>
                    <a:pt x="2893" y="0"/>
                    <a:pt x="1902" y="104"/>
                    <a:pt x="925" y="308"/>
                  </a:cubicBezTo>
                  <a:lnTo>
                    <a:pt x="0" y="554"/>
                  </a:lnTo>
                  <a:lnTo>
                    <a:pt x="0" y="2619"/>
                  </a:lnTo>
                  <a:cubicBezTo>
                    <a:pt x="145" y="2635"/>
                    <a:pt x="290" y="2651"/>
                    <a:pt x="434" y="2651"/>
                  </a:cubicBezTo>
                  <a:cubicBezTo>
                    <a:pt x="467" y="2651"/>
                    <a:pt x="499" y="2650"/>
                    <a:pt x="532" y="2648"/>
                  </a:cubicBezTo>
                  <a:cubicBezTo>
                    <a:pt x="600" y="2651"/>
                    <a:pt x="668" y="2652"/>
                    <a:pt x="736" y="2652"/>
                  </a:cubicBezTo>
                  <a:cubicBezTo>
                    <a:pt x="1661" y="2652"/>
                    <a:pt x="2583" y="2410"/>
                    <a:pt x="3462" y="2117"/>
                  </a:cubicBezTo>
                  <a:cubicBezTo>
                    <a:pt x="4131" y="1901"/>
                    <a:pt x="4790" y="1635"/>
                    <a:pt x="5331" y="1183"/>
                  </a:cubicBezTo>
                  <a:cubicBezTo>
                    <a:pt x="5655" y="917"/>
                    <a:pt x="5931" y="554"/>
                    <a:pt x="5941" y="150"/>
                  </a:cubicBezTo>
                  <a:cubicBezTo>
                    <a:pt x="5258" y="50"/>
                    <a:pt x="4571" y="0"/>
                    <a:pt x="3885"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4"/>
            <p:cNvSpPr/>
            <p:nvPr/>
          </p:nvSpPr>
          <p:spPr>
            <a:xfrm>
              <a:off x="6932202" y="1473679"/>
              <a:ext cx="690240" cy="798145"/>
            </a:xfrm>
            <a:custGeom>
              <a:rect b="b" l="l" r="r" t="t"/>
              <a:pathLst>
                <a:path extrusionOk="0" h="16332" w="14124">
                  <a:moveTo>
                    <a:pt x="7052" y="0"/>
                  </a:moveTo>
                  <a:cubicBezTo>
                    <a:pt x="3157" y="0"/>
                    <a:pt x="0" y="3266"/>
                    <a:pt x="0" y="7288"/>
                  </a:cubicBezTo>
                  <a:cubicBezTo>
                    <a:pt x="0" y="7593"/>
                    <a:pt x="20" y="7888"/>
                    <a:pt x="50" y="8193"/>
                  </a:cubicBezTo>
                  <a:cubicBezTo>
                    <a:pt x="50" y="10081"/>
                    <a:pt x="295" y="14733"/>
                    <a:pt x="669" y="15294"/>
                  </a:cubicBezTo>
                  <a:cubicBezTo>
                    <a:pt x="1182" y="16065"/>
                    <a:pt x="2759" y="16331"/>
                    <a:pt x="4545" y="16331"/>
                  </a:cubicBezTo>
                  <a:cubicBezTo>
                    <a:pt x="7040" y="16331"/>
                    <a:pt x="9943" y="15811"/>
                    <a:pt x="10917" y="15421"/>
                  </a:cubicBezTo>
                  <a:cubicBezTo>
                    <a:pt x="11743" y="15087"/>
                    <a:pt x="12255" y="13425"/>
                    <a:pt x="12559" y="11851"/>
                  </a:cubicBezTo>
                  <a:cubicBezTo>
                    <a:pt x="13572" y="10543"/>
                    <a:pt x="14123" y="8940"/>
                    <a:pt x="14113" y="7288"/>
                  </a:cubicBezTo>
                  <a:cubicBezTo>
                    <a:pt x="14113" y="3266"/>
                    <a:pt x="10956" y="0"/>
                    <a:pt x="7052"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4"/>
            <p:cNvSpPr/>
            <p:nvPr/>
          </p:nvSpPr>
          <p:spPr>
            <a:xfrm>
              <a:off x="7293157" y="1505396"/>
              <a:ext cx="446525" cy="761834"/>
            </a:xfrm>
            <a:custGeom>
              <a:rect b="b" l="l" r="r" t="t"/>
              <a:pathLst>
                <a:path extrusionOk="0" h="15589" w="9137">
                  <a:moveTo>
                    <a:pt x="6265" y="1"/>
                  </a:moveTo>
                  <a:cubicBezTo>
                    <a:pt x="4505" y="197"/>
                    <a:pt x="2036" y="699"/>
                    <a:pt x="286" y="1023"/>
                  </a:cubicBezTo>
                  <a:cubicBezTo>
                    <a:pt x="0" y="1790"/>
                    <a:pt x="59" y="2646"/>
                    <a:pt x="453" y="3374"/>
                  </a:cubicBezTo>
                  <a:cubicBezTo>
                    <a:pt x="866" y="4052"/>
                    <a:pt x="1554" y="4515"/>
                    <a:pt x="2341" y="4623"/>
                  </a:cubicBezTo>
                  <a:cubicBezTo>
                    <a:pt x="1800" y="5597"/>
                    <a:pt x="1544" y="6806"/>
                    <a:pt x="1977" y="7839"/>
                  </a:cubicBezTo>
                  <a:cubicBezTo>
                    <a:pt x="2380" y="8832"/>
                    <a:pt x="3325" y="9481"/>
                    <a:pt x="4249" y="10022"/>
                  </a:cubicBezTo>
                  <a:cubicBezTo>
                    <a:pt x="4524" y="9727"/>
                    <a:pt x="4770" y="9452"/>
                    <a:pt x="5154" y="9324"/>
                  </a:cubicBezTo>
                  <a:cubicBezTo>
                    <a:pt x="5296" y="9271"/>
                    <a:pt x="5451" y="9243"/>
                    <a:pt x="5603" y="9243"/>
                  </a:cubicBezTo>
                  <a:cubicBezTo>
                    <a:pt x="5850" y="9243"/>
                    <a:pt x="6093" y="9317"/>
                    <a:pt x="6275" y="9481"/>
                  </a:cubicBezTo>
                  <a:cubicBezTo>
                    <a:pt x="6708" y="9865"/>
                    <a:pt x="6639" y="10563"/>
                    <a:pt x="6413" y="11094"/>
                  </a:cubicBezTo>
                  <a:cubicBezTo>
                    <a:pt x="6236" y="11488"/>
                    <a:pt x="6000" y="11842"/>
                    <a:pt x="5695" y="12146"/>
                  </a:cubicBezTo>
                  <a:cubicBezTo>
                    <a:pt x="5400" y="12451"/>
                    <a:pt x="5046" y="12697"/>
                    <a:pt x="4800" y="13032"/>
                  </a:cubicBezTo>
                  <a:cubicBezTo>
                    <a:pt x="4318" y="13681"/>
                    <a:pt x="4760" y="14782"/>
                    <a:pt x="4780" y="15589"/>
                  </a:cubicBezTo>
                  <a:cubicBezTo>
                    <a:pt x="5016" y="14910"/>
                    <a:pt x="5282" y="14310"/>
                    <a:pt x="5960" y="14064"/>
                  </a:cubicBezTo>
                  <a:cubicBezTo>
                    <a:pt x="6629" y="13818"/>
                    <a:pt x="7367" y="13632"/>
                    <a:pt x="7888" y="13130"/>
                  </a:cubicBezTo>
                  <a:cubicBezTo>
                    <a:pt x="8566" y="12481"/>
                    <a:pt x="8694" y="11360"/>
                    <a:pt x="8281" y="10514"/>
                  </a:cubicBezTo>
                  <a:cubicBezTo>
                    <a:pt x="8212" y="10396"/>
                    <a:pt x="8173" y="10268"/>
                    <a:pt x="8163" y="10140"/>
                  </a:cubicBezTo>
                  <a:cubicBezTo>
                    <a:pt x="8183" y="10003"/>
                    <a:pt x="8242" y="9875"/>
                    <a:pt x="8340" y="9766"/>
                  </a:cubicBezTo>
                  <a:cubicBezTo>
                    <a:pt x="9107" y="8635"/>
                    <a:pt x="9137" y="7170"/>
                    <a:pt x="9117" y="5803"/>
                  </a:cubicBezTo>
                  <a:cubicBezTo>
                    <a:pt x="9098" y="4564"/>
                    <a:pt x="9127" y="3256"/>
                    <a:pt x="8557" y="2145"/>
                  </a:cubicBezTo>
                  <a:cubicBezTo>
                    <a:pt x="8055" y="1191"/>
                    <a:pt x="7249" y="433"/>
                    <a:pt x="6265"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4"/>
            <p:cNvSpPr/>
            <p:nvPr/>
          </p:nvSpPr>
          <p:spPr>
            <a:xfrm>
              <a:off x="6966313" y="1895672"/>
              <a:ext cx="75504" cy="31765"/>
            </a:xfrm>
            <a:custGeom>
              <a:rect b="b" l="l" r="r" t="t"/>
              <a:pathLst>
                <a:path extrusionOk="0" fill="none" h="650" w="1545">
                  <a:moveTo>
                    <a:pt x="1" y="286"/>
                  </a:moveTo>
                  <a:cubicBezTo>
                    <a:pt x="532" y="0"/>
                    <a:pt x="1191" y="158"/>
                    <a:pt x="1545" y="649"/>
                  </a:cubicBezTo>
                </a:path>
              </a:pathLst>
            </a:custGeom>
            <a:solidFill>
              <a:schemeClr val="lt2"/>
            </a:solid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4"/>
            <p:cNvSpPr/>
            <p:nvPr/>
          </p:nvSpPr>
          <p:spPr>
            <a:xfrm>
              <a:off x="7219607" y="1897920"/>
              <a:ext cx="69591" cy="58839"/>
            </a:xfrm>
            <a:custGeom>
              <a:rect b="b" l="l" r="r" t="t"/>
              <a:pathLst>
                <a:path extrusionOk="0" h="1204" w="1424">
                  <a:moveTo>
                    <a:pt x="640" y="1"/>
                  </a:moveTo>
                  <a:cubicBezTo>
                    <a:pt x="621" y="1"/>
                    <a:pt x="601" y="2"/>
                    <a:pt x="581" y="4"/>
                  </a:cubicBezTo>
                  <a:cubicBezTo>
                    <a:pt x="247" y="33"/>
                    <a:pt x="1" y="318"/>
                    <a:pt x="40" y="653"/>
                  </a:cubicBezTo>
                  <a:cubicBezTo>
                    <a:pt x="65" y="992"/>
                    <a:pt x="352" y="1203"/>
                    <a:pt x="645" y="1203"/>
                  </a:cubicBezTo>
                  <a:cubicBezTo>
                    <a:pt x="810" y="1203"/>
                    <a:pt x="978" y="1136"/>
                    <a:pt x="1102" y="987"/>
                  </a:cubicBezTo>
                  <a:cubicBezTo>
                    <a:pt x="1424" y="590"/>
                    <a:pt x="1135" y="1"/>
                    <a:pt x="64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4"/>
            <p:cNvSpPr/>
            <p:nvPr/>
          </p:nvSpPr>
          <p:spPr>
            <a:xfrm>
              <a:off x="7054768" y="1864493"/>
              <a:ext cx="55810" cy="151839"/>
            </a:xfrm>
            <a:custGeom>
              <a:rect b="b" l="l" r="r" t="t"/>
              <a:pathLst>
                <a:path extrusionOk="0" h="3107" w="1142">
                  <a:moveTo>
                    <a:pt x="857" y="0"/>
                  </a:moveTo>
                  <a:cubicBezTo>
                    <a:pt x="797" y="0"/>
                    <a:pt x="737" y="46"/>
                    <a:pt x="748" y="127"/>
                  </a:cubicBezTo>
                  <a:lnTo>
                    <a:pt x="876" y="1042"/>
                  </a:lnTo>
                  <a:cubicBezTo>
                    <a:pt x="915" y="1356"/>
                    <a:pt x="758" y="1661"/>
                    <a:pt x="482" y="1819"/>
                  </a:cubicBezTo>
                  <a:lnTo>
                    <a:pt x="69" y="2045"/>
                  </a:lnTo>
                  <a:cubicBezTo>
                    <a:pt x="20" y="2064"/>
                    <a:pt x="0" y="2114"/>
                    <a:pt x="10" y="2163"/>
                  </a:cubicBezTo>
                  <a:lnTo>
                    <a:pt x="246" y="3028"/>
                  </a:lnTo>
                  <a:cubicBezTo>
                    <a:pt x="256" y="3077"/>
                    <a:pt x="295" y="3107"/>
                    <a:pt x="345" y="3107"/>
                  </a:cubicBezTo>
                  <a:cubicBezTo>
                    <a:pt x="413" y="3107"/>
                    <a:pt x="472" y="3038"/>
                    <a:pt x="453" y="2969"/>
                  </a:cubicBezTo>
                  <a:lnTo>
                    <a:pt x="246" y="2192"/>
                  </a:lnTo>
                  <a:lnTo>
                    <a:pt x="590" y="2005"/>
                  </a:lnTo>
                  <a:cubicBezTo>
                    <a:pt x="944" y="1809"/>
                    <a:pt x="1141" y="1415"/>
                    <a:pt x="1092" y="1012"/>
                  </a:cubicBezTo>
                  <a:lnTo>
                    <a:pt x="964" y="97"/>
                  </a:lnTo>
                  <a:cubicBezTo>
                    <a:pt x="955" y="31"/>
                    <a:pt x="906" y="0"/>
                    <a:pt x="8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4"/>
            <p:cNvSpPr/>
            <p:nvPr/>
          </p:nvSpPr>
          <p:spPr>
            <a:xfrm>
              <a:off x="7084090" y="2017749"/>
              <a:ext cx="89481" cy="53415"/>
            </a:xfrm>
            <a:custGeom>
              <a:rect b="b" l="l" r="r" t="t"/>
              <a:pathLst>
                <a:path extrusionOk="0" h="1093" w="1831">
                  <a:moveTo>
                    <a:pt x="1708" y="1"/>
                  </a:moveTo>
                  <a:cubicBezTo>
                    <a:pt x="1658" y="1"/>
                    <a:pt x="1608" y="31"/>
                    <a:pt x="1603" y="99"/>
                  </a:cubicBezTo>
                  <a:cubicBezTo>
                    <a:pt x="1556" y="573"/>
                    <a:pt x="1158" y="879"/>
                    <a:pt x="742" y="879"/>
                  </a:cubicBezTo>
                  <a:cubicBezTo>
                    <a:pt x="554" y="879"/>
                    <a:pt x="362" y="817"/>
                    <a:pt x="197" y="679"/>
                  </a:cubicBezTo>
                  <a:cubicBezTo>
                    <a:pt x="176" y="663"/>
                    <a:pt x="152" y="655"/>
                    <a:pt x="129" y="655"/>
                  </a:cubicBezTo>
                  <a:cubicBezTo>
                    <a:pt x="95" y="655"/>
                    <a:pt x="62" y="670"/>
                    <a:pt x="40" y="699"/>
                  </a:cubicBezTo>
                  <a:cubicBezTo>
                    <a:pt x="0" y="738"/>
                    <a:pt x="10" y="807"/>
                    <a:pt x="59" y="846"/>
                  </a:cubicBezTo>
                  <a:cubicBezTo>
                    <a:pt x="256" y="1013"/>
                    <a:pt x="502" y="1092"/>
                    <a:pt x="748" y="1092"/>
                  </a:cubicBezTo>
                  <a:cubicBezTo>
                    <a:pt x="895" y="1092"/>
                    <a:pt x="1033" y="1072"/>
                    <a:pt x="1161" y="1013"/>
                  </a:cubicBezTo>
                  <a:cubicBezTo>
                    <a:pt x="1525" y="856"/>
                    <a:pt x="1780" y="522"/>
                    <a:pt x="1820" y="118"/>
                  </a:cubicBezTo>
                  <a:cubicBezTo>
                    <a:pt x="1830" y="44"/>
                    <a:pt x="1769" y="1"/>
                    <a:pt x="170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4"/>
            <p:cNvSpPr/>
            <p:nvPr/>
          </p:nvSpPr>
          <p:spPr>
            <a:xfrm>
              <a:off x="7204702" y="1785763"/>
              <a:ext cx="110495" cy="66561"/>
            </a:xfrm>
            <a:custGeom>
              <a:rect b="b" l="l" r="r" t="t"/>
              <a:pathLst>
                <a:path extrusionOk="0" h="1362" w="2261">
                  <a:moveTo>
                    <a:pt x="868" y="1"/>
                  </a:moveTo>
                  <a:cubicBezTo>
                    <a:pt x="689" y="1"/>
                    <a:pt x="524" y="31"/>
                    <a:pt x="404" y="96"/>
                  </a:cubicBezTo>
                  <a:cubicBezTo>
                    <a:pt x="266" y="164"/>
                    <a:pt x="158" y="273"/>
                    <a:pt x="79" y="400"/>
                  </a:cubicBezTo>
                  <a:cubicBezTo>
                    <a:pt x="11" y="528"/>
                    <a:pt x="1" y="695"/>
                    <a:pt x="70" y="833"/>
                  </a:cubicBezTo>
                  <a:cubicBezTo>
                    <a:pt x="138" y="961"/>
                    <a:pt x="256" y="1059"/>
                    <a:pt x="394" y="1118"/>
                  </a:cubicBezTo>
                  <a:cubicBezTo>
                    <a:pt x="552" y="1197"/>
                    <a:pt x="709" y="1266"/>
                    <a:pt x="886" y="1315"/>
                  </a:cubicBezTo>
                  <a:cubicBezTo>
                    <a:pt x="984" y="1346"/>
                    <a:pt x="1103" y="1362"/>
                    <a:pt x="1228" y="1362"/>
                  </a:cubicBezTo>
                  <a:cubicBezTo>
                    <a:pt x="1704" y="1362"/>
                    <a:pt x="2260" y="1127"/>
                    <a:pt x="2027" y="558"/>
                  </a:cubicBezTo>
                  <a:cubicBezTo>
                    <a:pt x="1872" y="198"/>
                    <a:pt x="1323" y="1"/>
                    <a:pt x="868"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4"/>
            <p:cNvSpPr/>
            <p:nvPr/>
          </p:nvSpPr>
          <p:spPr>
            <a:xfrm>
              <a:off x="6955268" y="1800571"/>
              <a:ext cx="118754" cy="65339"/>
            </a:xfrm>
            <a:custGeom>
              <a:rect b="b" l="l" r="r" t="t"/>
              <a:pathLst>
                <a:path extrusionOk="0" h="1337" w="2430">
                  <a:moveTo>
                    <a:pt x="1200" y="1"/>
                  </a:moveTo>
                  <a:cubicBezTo>
                    <a:pt x="822" y="1"/>
                    <a:pt x="421" y="132"/>
                    <a:pt x="237" y="333"/>
                  </a:cubicBezTo>
                  <a:cubicBezTo>
                    <a:pt x="128" y="432"/>
                    <a:pt x="50" y="570"/>
                    <a:pt x="30" y="717"/>
                  </a:cubicBezTo>
                  <a:cubicBezTo>
                    <a:pt x="0" y="865"/>
                    <a:pt x="50" y="1022"/>
                    <a:pt x="148" y="1130"/>
                  </a:cubicBezTo>
                  <a:cubicBezTo>
                    <a:pt x="266" y="1228"/>
                    <a:pt x="404" y="1287"/>
                    <a:pt x="551" y="1297"/>
                  </a:cubicBezTo>
                  <a:cubicBezTo>
                    <a:pt x="728" y="1327"/>
                    <a:pt x="895" y="1337"/>
                    <a:pt x="1072" y="1337"/>
                  </a:cubicBezTo>
                  <a:cubicBezTo>
                    <a:pt x="1564" y="1327"/>
                    <a:pt x="2430" y="845"/>
                    <a:pt x="1918" y="255"/>
                  </a:cubicBezTo>
                  <a:cubicBezTo>
                    <a:pt x="1761" y="77"/>
                    <a:pt x="1487" y="1"/>
                    <a:pt x="1200"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4"/>
            <p:cNvSpPr/>
            <p:nvPr/>
          </p:nvSpPr>
          <p:spPr>
            <a:xfrm>
              <a:off x="7435907" y="1927389"/>
              <a:ext cx="238437" cy="218693"/>
            </a:xfrm>
            <a:custGeom>
              <a:rect b="b" l="l" r="r" t="t"/>
              <a:pathLst>
                <a:path extrusionOk="0" h="4475" w="4879">
                  <a:moveTo>
                    <a:pt x="2442" y="1"/>
                  </a:moveTo>
                  <a:cubicBezTo>
                    <a:pt x="2288" y="1"/>
                    <a:pt x="2133" y="16"/>
                    <a:pt x="1977" y="50"/>
                  </a:cubicBezTo>
                  <a:cubicBezTo>
                    <a:pt x="767" y="305"/>
                    <a:pt x="0" y="1495"/>
                    <a:pt x="256" y="2705"/>
                  </a:cubicBezTo>
                  <a:cubicBezTo>
                    <a:pt x="479" y="3750"/>
                    <a:pt x="1411" y="4475"/>
                    <a:pt x="2441" y="4475"/>
                  </a:cubicBezTo>
                  <a:cubicBezTo>
                    <a:pt x="2593" y="4475"/>
                    <a:pt x="2747" y="4459"/>
                    <a:pt x="2902" y="4426"/>
                  </a:cubicBezTo>
                  <a:cubicBezTo>
                    <a:pt x="4111" y="4161"/>
                    <a:pt x="4878" y="2980"/>
                    <a:pt x="4623" y="1771"/>
                  </a:cubicBezTo>
                  <a:cubicBezTo>
                    <a:pt x="4400" y="718"/>
                    <a:pt x="3470" y="1"/>
                    <a:pt x="2442"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4"/>
            <p:cNvSpPr/>
            <p:nvPr/>
          </p:nvSpPr>
          <p:spPr>
            <a:xfrm>
              <a:off x="7512779" y="1961011"/>
              <a:ext cx="99548" cy="144264"/>
            </a:xfrm>
            <a:custGeom>
              <a:rect b="b" l="l" r="r" t="t"/>
              <a:pathLst>
                <a:path extrusionOk="0" h="2952" w="2037">
                  <a:moveTo>
                    <a:pt x="1722" y="0"/>
                  </a:moveTo>
                  <a:cubicBezTo>
                    <a:pt x="1706" y="0"/>
                    <a:pt x="1690" y="4"/>
                    <a:pt x="1673" y="11"/>
                  </a:cubicBezTo>
                  <a:cubicBezTo>
                    <a:pt x="620" y="552"/>
                    <a:pt x="1" y="1663"/>
                    <a:pt x="89" y="2843"/>
                  </a:cubicBezTo>
                  <a:cubicBezTo>
                    <a:pt x="99" y="2902"/>
                    <a:pt x="148" y="2942"/>
                    <a:pt x="207" y="2951"/>
                  </a:cubicBezTo>
                  <a:lnTo>
                    <a:pt x="227" y="2951"/>
                  </a:lnTo>
                  <a:cubicBezTo>
                    <a:pt x="286" y="2942"/>
                    <a:pt x="335" y="2882"/>
                    <a:pt x="335" y="2823"/>
                  </a:cubicBezTo>
                  <a:cubicBezTo>
                    <a:pt x="335" y="2676"/>
                    <a:pt x="384" y="2528"/>
                    <a:pt x="483" y="2410"/>
                  </a:cubicBezTo>
                  <a:cubicBezTo>
                    <a:pt x="650" y="2174"/>
                    <a:pt x="856" y="1978"/>
                    <a:pt x="1102" y="1820"/>
                  </a:cubicBezTo>
                  <a:cubicBezTo>
                    <a:pt x="1306" y="1688"/>
                    <a:pt x="1549" y="1611"/>
                    <a:pt x="1795" y="1611"/>
                  </a:cubicBezTo>
                  <a:cubicBezTo>
                    <a:pt x="1823" y="1611"/>
                    <a:pt x="1851" y="1612"/>
                    <a:pt x="1879" y="1614"/>
                  </a:cubicBezTo>
                  <a:cubicBezTo>
                    <a:pt x="2027" y="1614"/>
                    <a:pt x="2037" y="1397"/>
                    <a:pt x="1899" y="1378"/>
                  </a:cubicBezTo>
                  <a:cubicBezTo>
                    <a:pt x="1869" y="1376"/>
                    <a:pt x="1839" y="1375"/>
                    <a:pt x="1810" y="1375"/>
                  </a:cubicBezTo>
                  <a:cubicBezTo>
                    <a:pt x="1515" y="1375"/>
                    <a:pt x="1225" y="1463"/>
                    <a:pt x="975" y="1624"/>
                  </a:cubicBezTo>
                  <a:cubicBezTo>
                    <a:pt x="729" y="1781"/>
                    <a:pt x="512" y="1988"/>
                    <a:pt x="335" y="2224"/>
                  </a:cubicBezTo>
                  <a:cubicBezTo>
                    <a:pt x="463" y="1368"/>
                    <a:pt x="1004" y="621"/>
                    <a:pt x="1781" y="227"/>
                  </a:cubicBezTo>
                  <a:cubicBezTo>
                    <a:pt x="1902" y="167"/>
                    <a:pt x="1833" y="0"/>
                    <a:pt x="1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4"/>
            <p:cNvSpPr/>
            <p:nvPr/>
          </p:nvSpPr>
          <p:spPr>
            <a:xfrm>
              <a:off x="6899996" y="1438102"/>
              <a:ext cx="717167" cy="234723"/>
            </a:xfrm>
            <a:custGeom>
              <a:rect b="b" l="l" r="r" t="t"/>
              <a:pathLst>
                <a:path extrusionOk="0" h="4803" w="14675">
                  <a:moveTo>
                    <a:pt x="6039" y="1"/>
                  </a:moveTo>
                  <a:cubicBezTo>
                    <a:pt x="4111" y="1"/>
                    <a:pt x="2184" y="45"/>
                    <a:pt x="286" y="99"/>
                  </a:cubicBezTo>
                  <a:cubicBezTo>
                    <a:pt x="0" y="679"/>
                    <a:pt x="276" y="1437"/>
                    <a:pt x="797" y="1830"/>
                  </a:cubicBezTo>
                  <a:cubicBezTo>
                    <a:pt x="1249" y="2180"/>
                    <a:pt x="1828" y="2300"/>
                    <a:pt x="2397" y="2300"/>
                  </a:cubicBezTo>
                  <a:cubicBezTo>
                    <a:pt x="2484" y="2300"/>
                    <a:pt x="2570" y="2297"/>
                    <a:pt x="2656" y="2292"/>
                  </a:cubicBezTo>
                  <a:cubicBezTo>
                    <a:pt x="3536" y="3793"/>
                    <a:pt x="5232" y="4802"/>
                    <a:pt x="6957" y="4802"/>
                  </a:cubicBezTo>
                  <a:cubicBezTo>
                    <a:pt x="7198" y="4802"/>
                    <a:pt x="7441" y="4782"/>
                    <a:pt x="7681" y="4741"/>
                  </a:cubicBezTo>
                  <a:cubicBezTo>
                    <a:pt x="8478" y="4603"/>
                    <a:pt x="9216" y="4249"/>
                    <a:pt x="9953" y="3905"/>
                  </a:cubicBezTo>
                  <a:cubicBezTo>
                    <a:pt x="9970" y="3888"/>
                    <a:pt x="9994" y="3871"/>
                    <a:pt x="10001" y="3855"/>
                  </a:cubicBezTo>
                  <a:lnTo>
                    <a:pt x="10001" y="3855"/>
                  </a:lnTo>
                  <a:lnTo>
                    <a:pt x="10553" y="3836"/>
                  </a:lnTo>
                  <a:cubicBezTo>
                    <a:pt x="11065" y="3866"/>
                    <a:pt x="11556" y="4121"/>
                    <a:pt x="12078" y="4131"/>
                  </a:cubicBezTo>
                  <a:cubicBezTo>
                    <a:pt x="12343" y="4131"/>
                    <a:pt x="12599" y="4082"/>
                    <a:pt x="12855" y="4003"/>
                  </a:cubicBezTo>
                  <a:cubicBezTo>
                    <a:pt x="13238" y="3895"/>
                    <a:pt x="13622" y="3748"/>
                    <a:pt x="13986" y="3581"/>
                  </a:cubicBezTo>
                  <a:cubicBezTo>
                    <a:pt x="14271" y="3443"/>
                    <a:pt x="14654" y="3276"/>
                    <a:pt x="14654" y="2961"/>
                  </a:cubicBezTo>
                  <a:cubicBezTo>
                    <a:pt x="14674" y="2125"/>
                    <a:pt x="14448" y="1220"/>
                    <a:pt x="13789" y="699"/>
                  </a:cubicBezTo>
                  <a:cubicBezTo>
                    <a:pt x="13238" y="276"/>
                    <a:pt x="12491" y="207"/>
                    <a:pt x="11792" y="168"/>
                  </a:cubicBezTo>
                  <a:cubicBezTo>
                    <a:pt x="9894" y="45"/>
                    <a:pt x="7967" y="1"/>
                    <a:pt x="6039"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4"/>
            <p:cNvSpPr/>
            <p:nvPr/>
          </p:nvSpPr>
          <p:spPr>
            <a:xfrm>
              <a:off x="6254519" y="2283553"/>
              <a:ext cx="1638025" cy="1513504"/>
            </a:xfrm>
            <a:custGeom>
              <a:rect b="b" l="l" r="r" t="t"/>
              <a:pathLst>
                <a:path extrusionOk="0" h="30970" w="33518">
                  <a:moveTo>
                    <a:pt x="26505" y="0"/>
                  </a:moveTo>
                  <a:lnTo>
                    <a:pt x="17939" y="915"/>
                  </a:lnTo>
                  <a:lnTo>
                    <a:pt x="17260" y="2783"/>
                  </a:lnTo>
                  <a:cubicBezTo>
                    <a:pt x="17260" y="2783"/>
                    <a:pt x="12304" y="2960"/>
                    <a:pt x="10160" y="3737"/>
                  </a:cubicBezTo>
                  <a:cubicBezTo>
                    <a:pt x="8016" y="4514"/>
                    <a:pt x="3639" y="20682"/>
                    <a:pt x="3639" y="20682"/>
                  </a:cubicBezTo>
                  <a:lnTo>
                    <a:pt x="0" y="30970"/>
                  </a:lnTo>
                  <a:lnTo>
                    <a:pt x="22906" y="30970"/>
                  </a:lnTo>
                  <a:lnTo>
                    <a:pt x="25777" y="21184"/>
                  </a:lnTo>
                  <a:cubicBezTo>
                    <a:pt x="25777" y="21184"/>
                    <a:pt x="30596" y="17171"/>
                    <a:pt x="32062" y="11428"/>
                  </a:cubicBezTo>
                  <a:cubicBezTo>
                    <a:pt x="33517" y="5694"/>
                    <a:pt x="26731" y="1515"/>
                    <a:pt x="26731" y="1515"/>
                  </a:cubicBezTo>
                  <a:lnTo>
                    <a:pt x="2650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4"/>
            <p:cNvSpPr/>
            <p:nvPr/>
          </p:nvSpPr>
          <p:spPr>
            <a:xfrm>
              <a:off x="5891658" y="2466181"/>
              <a:ext cx="1083839" cy="916117"/>
            </a:xfrm>
            <a:custGeom>
              <a:rect b="b" l="l" r="r" t="t"/>
              <a:pathLst>
                <a:path extrusionOk="0" h="18746" w="22178">
                  <a:moveTo>
                    <a:pt x="17575" y="0"/>
                  </a:moveTo>
                  <a:lnTo>
                    <a:pt x="8743" y="6786"/>
                  </a:lnTo>
                  <a:lnTo>
                    <a:pt x="8832" y="4957"/>
                  </a:lnTo>
                  <a:lnTo>
                    <a:pt x="2547" y="4455"/>
                  </a:lnTo>
                  <a:lnTo>
                    <a:pt x="2233" y="7288"/>
                  </a:lnTo>
                  <a:cubicBezTo>
                    <a:pt x="2233" y="7288"/>
                    <a:pt x="0" y="9019"/>
                    <a:pt x="413" y="12618"/>
                  </a:cubicBezTo>
                  <a:cubicBezTo>
                    <a:pt x="775" y="15848"/>
                    <a:pt x="2095" y="18745"/>
                    <a:pt x="5659" y="18745"/>
                  </a:cubicBezTo>
                  <a:cubicBezTo>
                    <a:pt x="6067" y="18745"/>
                    <a:pt x="6504" y="18707"/>
                    <a:pt x="6973" y="18627"/>
                  </a:cubicBezTo>
                  <a:cubicBezTo>
                    <a:pt x="11526" y="17850"/>
                    <a:pt x="17899" y="12933"/>
                    <a:pt x="17899" y="12933"/>
                  </a:cubicBezTo>
                  <a:lnTo>
                    <a:pt x="22178" y="7199"/>
                  </a:lnTo>
                  <a:lnTo>
                    <a:pt x="175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4"/>
            <p:cNvSpPr/>
            <p:nvPr/>
          </p:nvSpPr>
          <p:spPr>
            <a:xfrm>
              <a:off x="6784174" y="2599889"/>
              <a:ext cx="72034" cy="254173"/>
            </a:xfrm>
            <a:custGeom>
              <a:rect b="b" l="l" r="r" t="t"/>
              <a:pathLst>
                <a:path extrusionOk="0" h="5201" w="1474">
                  <a:moveTo>
                    <a:pt x="1344" y="1"/>
                  </a:moveTo>
                  <a:cubicBezTo>
                    <a:pt x="1300" y="1"/>
                    <a:pt x="1256" y="26"/>
                    <a:pt x="1239" y="87"/>
                  </a:cubicBezTo>
                  <a:lnTo>
                    <a:pt x="10" y="5073"/>
                  </a:lnTo>
                  <a:cubicBezTo>
                    <a:pt x="0" y="5132"/>
                    <a:pt x="30" y="5191"/>
                    <a:pt x="89" y="5201"/>
                  </a:cubicBezTo>
                  <a:lnTo>
                    <a:pt x="118" y="5201"/>
                  </a:lnTo>
                  <a:cubicBezTo>
                    <a:pt x="167" y="5201"/>
                    <a:pt x="207" y="5171"/>
                    <a:pt x="227" y="5122"/>
                  </a:cubicBezTo>
                  <a:lnTo>
                    <a:pt x="1456" y="136"/>
                  </a:lnTo>
                  <a:cubicBezTo>
                    <a:pt x="1473" y="55"/>
                    <a:pt x="1408" y="1"/>
                    <a:pt x="134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4"/>
            <p:cNvSpPr/>
            <p:nvPr/>
          </p:nvSpPr>
          <p:spPr>
            <a:xfrm>
              <a:off x="6028641" y="1237686"/>
              <a:ext cx="882446" cy="454344"/>
            </a:xfrm>
            <a:custGeom>
              <a:rect b="b" l="l" r="r" t="t"/>
              <a:pathLst>
                <a:path extrusionOk="0" h="9297" w="18057">
                  <a:moveTo>
                    <a:pt x="2529" y="1"/>
                  </a:moveTo>
                  <a:cubicBezTo>
                    <a:pt x="113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19" y="89"/>
                  </a:cubicBezTo>
                  <a:lnTo>
                    <a:pt x="2547" y="1"/>
                  </a:lnTo>
                  <a:cubicBezTo>
                    <a:pt x="2541" y="1"/>
                    <a:pt x="2535" y="1"/>
                    <a:pt x="2529"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4"/>
            <p:cNvSpPr/>
            <p:nvPr/>
          </p:nvSpPr>
          <p:spPr>
            <a:xfrm>
              <a:off x="6095446" y="1237686"/>
              <a:ext cx="882446" cy="454344"/>
            </a:xfrm>
            <a:custGeom>
              <a:rect b="b" l="l" r="r" t="t"/>
              <a:pathLst>
                <a:path extrusionOk="0" h="9297" w="18057">
                  <a:moveTo>
                    <a:pt x="2528" y="1"/>
                  </a:moveTo>
                  <a:cubicBezTo>
                    <a:pt x="1121" y="1"/>
                    <a:pt x="0" y="1098"/>
                    <a:pt x="59" y="2430"/>
                  </a:cubicBezTo>
                  <a:lnTo>
                    <a:pt x="266" y="7062"/>
                  </a:lnTo>
                  <a:cubicBezTo>
                    <a:pt x="323" y="8310"/>
                    <a:pt x="1412" y="9296"/>
                    <a:pt x="2727" y="9296"/>
                  </a:cubicBezTo>
                  <a:cubicBezTo>
                    <a:pt x="2759" y="9296"/>
                    <a:pt x="2791" y="9296"/>
                    <a:pt x="2823" y="9294"/>
                  </a:cubicBezTo>
                  <a:lnTo>
                    <a:pt x="15372" y="8881"/>
                  </a:lnTo>
                  <a:cubicBezTo>
                    <a:pt x="16660" y="8832"/>
                    <a:pt x="17693" y="7878"/>
                    <a:pt x="17762" y="6669"/>
                  </a:cubicBezTo>
                  <a:lnTo>
                    <a:pt x="17978" y="2538"/>
                  </a:lnTo>
                  <a:cubicBezTo>
                    <a:pt x="18057" y="1220"/>
                    <a:pt x="16936" y="99"/>
                    <a:pt x="15529" y="89"/>
                  </a:cubicBezTo>
                  <a:lnTo>
                    <a:pt x="2547" y="1"/>
                  </a:lnTo>
                  <a:cubicBezTo>
                    <a:pt x="2541" y="1"/>
                    <a:pt x="2535" y="1"/>
                    <a:pt x="252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4"/>
            <p:cNvSpPr/>
            <p:nvPr/>
          </p:nvSpPr>
          <p:spPr>
            <a:xfrm>
              <a:off x="6215569" y="1349207"/>
              <a:ext cx="246598" cy="246598"/>
            </a:xfrm>
            <a:custGeom>
              <a:rect b="b" l="l" r="r" t="t"/>
              <a:pathLst>
                <a:path extrusionOk="0" fill="none" h="5046" w="5046">
                  <a:moveTo>
                    <a:pt x="2902" y="207"/>
                  </a:moveTo>
                  <a:cubicBezTo>
                    <a:pt x="4181" y="413"/>
                    <a:pt x="5046" y="1613"/>
                    <a:pt x="4839" y="2892"/>
                  </a:cubicBezTo>
                  <a:cubicBezTo>
                    <a:pt x="4633" y="4170"/>
                    <a:pt x="3433" y="5046"/>
                    <a:pt x="2155" y="4839"/>
                  </a:cubicBezTo>
                  <a:cubicBezTo>
                    <a:pt x="876" y="4632"/>
                    <a:pt x="1" y="3433"/>
                    <a:pt x="207" y="2144"/>
                  </a:cubicBezTo>
                  <a:cubicBezTo>
                    <a:pt x="414" y="866"/>
                    <a:pt x="1623" y="0"/>
                    <a:pt x="2902" y="207"/>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4"/>
            <p:cNvSpPr/>
            <p:nvPr/>
          </p:nvSpPr>
          <p:spPr>
            <a:xfrm>
              <a:off x="6613079" y="1341486"/>
              <a:ext cx="261992" cy="261552"/>
            </a:xfrm>
            <a:custGeom>
              <a:rect b="b" l="l" r="r" t="t"/>
              <a:pathLst>
                <a:path extrusionOk="0" fill="none" h="5352" w="5361">
                  <a:moveTo>
                    <a:pt x="3855" y="650"/>
                  </a:moveTo>
                  <a:cubicBezTo>
                    <a:pt x="4977" y="1299"/>
                    <a:pt x="5360" y="2735"/>
                    <a:pt x="4711" y="3856"/>
                  </a:cubicBezTo>
                  <a:cubicBezTo>
                    <a:pt x="4052" y="4977"/>
                    <a:pt x="2616" y="5351"/>
                    <a:pt x="1505" y="4702"/>
                  </a:cubicBezTo>
                  <a:cubicBezTo>
                    <a:pt x="384" y="4053"/>
                    <a:pt x="0" y="2617"/>
                    <a:pt x="649" y="1496"/>
                  </a:cubicBezTo>
                  <a:cubicBezTo>
                    <a:pt x="1308" y="375"/>
                    <a:pt x="2744" y="1"/>
                    <a:pt x="3855" y="650"/>
                  </a:cubicBezTo>
                  <a:close/>
                </a:path>
              </a:pathLst>
            </a:custGeom>
            <a:solidFill>
              <a:schemeClr val="accent6"/>
            </a:solidFill>
            <a:ln cap="flat" cmpd="sng" w="1905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4"/>
            <p:cNvSpPr/>
            <p:nvPr/>
          </p:nvSpPr>
          <p:spPr>
            <a:xfrm>
              <a:off x="6821169" y="1897089"/>
              <a:ext cx="141821" cy="82737"/>
            </a:xfrm>
            <a:custGeom>
              <a:rect b="b" l="l" r="r" t="t"/>
              <a:pathLst>
                <a:path extrusionOk="0" h="1693" w="2902">
                  <a:moveTo>
                    <a:pt x="1" y="1"/>
                  </a:moveTo>
                  <a:lnTo>
                    <a:pt x="1" y="1692"/>
                  </a:lnTo>
                  <a:lnTo>
                    <a:pt x="2902" y="1692"/>
                  </a:lnTo>
                  <a:lnTo>
                    <a:pt x="2902"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4"/>
            <p:cNvSpPr/>
            <p:nvPr/>
          </p:nvSpPr>
          <p:spPr>
            <a:xfrm>
              <a:off x="6908157" y="1847144"/>
              <a:ext cx="57276" cy="175443"/>
            </a:xfrm>
            <a:custGeom>
              <a:rect b="b" l="l" r="r" t="t"/>
              <a:pathLst>
                <a:path extrusionOk="0" h="3590" w="1172">
                  <a:moveTo>
                    <a:pt x="1171" y="0"/>
                  </a:moveTo>
                  <a:lnTo>
                    <a:pt x="1" y="1938"/>
                  </a:lnTo>
                  <a:lnTo>
                    <a:pt x="1171" y="3590"/>
                  </a:lnTo>
                  <a:lnTo>
                    <a:pt x="117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4"/>
            <p:cNvSpPr/>
            <p:nvPr/>
          </p:nvSpPr>
          <p:spPr>
            <a:xfrm>
              <a:off x="5986808" y="1694278"/>
              <a:ext cx="869006" cy="589177"/>
            </a:xfrm>
            <a:custGeom>
              <a:rect b="b" l="l" r="r" t="t"/>
              <a:pathLst>
                <a:path extrusionOk="0" h="12056" w="17782">
                  <a:moveTo>
                    <a:pt x="16582" y="1"/>
                  </a:moveTo>
                  <a:lnTo>
                    <a:pt x="8488" y="69"/>
                  </a:lnTo>
                  <a:lnTo>
                    <a:pt x="8232" y="69"/>
                  </a:lnTo>
                  <a:lnTo>
                    <a:pt x="6796" y="79"/>
                  </a:lnTo>
                  <a:lnTo>
                    <a:pt x="6531" y="79"/>
                  </a:lnTo>
                  <a:lnTo>
                    <a:pt x="3128" y="109"/>
                  </a:lnTo>
                  <a:cubicBezTo>
                    <a:pt x="3000" y="109"/>
                    <a:pt x="2872" y="119"/>
                    <a:pt x="2744" y="148"/>
                  </a:cubicBezTo>
                  <a:cubicBezTo>
                    <a:pt x="1662" y="315"/>
                    <a:pt x="1131" y="1181"/>
                    <a:pt x="836" y="2341"/>
                  </a:cubicBezTo>
                  <a:lnTo>
                    <a:pt x="836" y="2371"/>
                  </a:lnTo>
                  <a:cubicBezTo>
                    <a:pt x="374" y="4239"/>
                    <a:pt x="0" y="7032"/>
                    <a:pt x="836" y="9796"/>
                  </a:cubicBezTo>
                  <a:cubicBezTo>
                    <a:pt x="856" y="9855"/>
                    <a:pt x="876" y="9924"/>
                    <a:pt x="895" y="9993"/>
                  </a:cubicBezTo>
                  <a:cubicBezTo>
                    <a:pt x="1092" y="10602"/>
                    <a:pt x="1299" y="11124"/>
                    <a:pt x="1594" y="11478"/>
                  </a:cubicBezTo>
                  <a:cubicBezTo>
                    <a:pt x="1603" y="11488"/>
                    <a:pt x="1603" y="11488"/>
                    <a:pt x="1613" y="11497"/>
                  </a:cubicBezTo>
                  <a:cubicBezTo>
                    <a:pt x="1731" y="11645"/>
                    <a:pt x="1889" y="11773"/>
                    <a:pt x="2056" y="11871"/>
                  </a:cubicBezTo>
                  <a:cubicBezTo>
                    <a:pt x="2076" y="11881"/>
                    <a:pt x="2105" y="11891"/>
                    <a:pt x="2125" y="11901"/>
                  </a:cubicBezTo>
                  <a:lnTo>
                    <a:pt x="2135" y="11901"/>
                  </a:lnTo>
                  <a:cubicBezTo>
                    <a:pt x="2331" y="11989"/>
                    <a:pt x="2548" y="12038"/>
                    <a:pt x="2774" y="12048"/>
                  </a:cubicBezTo>
                  <a:cubicBezTo>
                    <a:pt x="2823" y="12053"/>
                    <a:pt x="2872" y="12056"/>
                    <a:pt x="2920" y="12056"/>
                  </a:cubicBezTo>
                  <a:cubicBezTo>
                    <a:pt x="2968" y="12056"/>
                    <a:pt x="3015" y="12053"/>
                    <a:pt x="3059" y="12048"/>
                  </a:cubicBezTo>
                  <a:lnTo>
                    <a:pt x="7426" y="11832"/>
                  </a:lnTo>
                  <a:lnTo>
                    <a:pt x="7652" y="11822"/>
                  </a:lnTo>
                  <a:lnTo>
                    <a:pt x="9147" y="11743"/>
                  </a:lnTo>
                  <a:lnTo>
                    <a:pt x="9383" y="11733"/>
                  </a:lnTo>
                  <a:lnTo>
                    <a:pt x="16680" y="11379"/>
                  </a:lnTo>
                  <a:cubicBezTo>
                    <a:pt x="16680" y="11379"/>
                    <a:pt x="17782" y="9678"/>
                    <a:pt x="17693" y="5852"/>
                  </a:cubicBezTo>
                  <a:cubicBezTo>
                    <a:pt x="17683" y="5715"/>
                    <a:pt x="17683" y="5567"/>
                    <a:pt x="17674" y="5420"/>
                  </a:cubicBezTo>
                  <a:cubicBezTo>
                    <a:pt x="17654" y="4967"/>
                    <a:pt x="17624" y="4544"/>
                    <a:pt x="17595" y="4161"/>
                  </a:cubicBezTo>
                  <a:cubicBezTo>
                    <a:pt x="17310" y="1014"/>
                    <a:pt x="16582" y="1"/>
                    <a:pt x="165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4"/>
            <p:cNvSpPr/>
            <p:nvPr/>
          </p:nvSpPr>
          <p:spPr>
            <a:xfrm>
              <a:off x="5991108" y="1701023"/>
              <a:ext cx="256225" cy="582091"/>
            </a:xfrm>
            <a:custGeom>
              <a:rect b="b" l="l" r="r" t="t"/>
              <a:pathLst>
                <a:path extrusionOk="0" h="11911" w="5243">
                  <a:moveTo>
                    <a:pt x="2627" y="0"/>
                  </a:moveTo>
                  <a:cubicBezTo>
                    <a:pt x="1171" y="0"/>
                    <a:pt x="1" y="2666"/>
                    <a:pt x="1" y="5950"/>
                  </a:cubicBezTo>
                  <a:cubicBezTo>
                    <a:pt x="1" y="9245"/>
                    <a:pt x="1171" y="11910"/>
                    <a:pt x="2627" y="11910"/>
                  </a:cubicBezTo>
                  <a:cubicBezTo>
                    <a:pt x="4072" y="11910"/>
                    <a:pt x="5243" y="9245"/>
                    <a:pt x="5243" y="5950"/>
                  </a:cubicBezTo>
                  <a:cubicBezTo>
                    <a:pt x="5243" y="2666"/>
                    <a:pt x="4072" y="0"/>
                    <a:pt x="2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4"/>
            <p:cNvSpPr/>
            <p:nvPr/>
          </p:nvSpPr>
          <p:spPr>
            <a:xfrm>
              <a:off x="5864730" y="1715928"/>
              <a:ext cx="316287" cy="516703"/>
            </a:xfrm>
            <a:custGeom>
              <a:rect b="b" l="l" r="r" t="t"/>
              <a:pathLst>
                <a:path extrusionOk="0" h="10573" w="6472">
                  <a:moveTo>
                    <a:pt x="325" y="0"/>
                  </a:moveTo>
                  <a:lnTo>
                    <a:pt x="0" y="40"/>
                  </a:lnTo>
                  <a:lnTo>
                    <a:pt x="0" y="10573"/>
                  </a:lnTo>
                  <a:lnTo>
                    <a:pt x="689" y="10573"/>
                  </a:lnTo>
                  <a:lnTo>
                    <a:pt x="6472" y="7878"/>
                  </a:lnTo>
                  <a:lnTo>
                    <a:pt x="6472" y="3924"/>
                  </a:lnTo>
                  <a:lnTo>
                    <a:pt x="325"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4"/>
            <p:cNvSpPr/>
            <p:nvPr/>
          </p:nvSpPr>
          <p:spPr>
            <a:xfrm>
              <a:off x="6306419" y="1698139"/>
              <a:ext cx="91387" cy="574369"/>
            </a:xfrm>
            <a:custGeom>
              <a:rect b="b" l="l" r="r" t="t"/>
              <a:pathLst>
                <a:path extrusionOk="0" h="11753" w="1870">
                  <a:moveTo>
                    <a:pt x="1" y="0"/>
                  </a:moveTo>
                  <a:cubicBezTo>
                    <a:pt x="718" y="1151"/>
                    <a:pt x="1181" y="2636"/>
                    <a:pt x="1387" y="4485"/>
                  </a:cubicBezTo>
                  <a:cubicBezTo>
                    <a:pt x="1653" y="6924"/>
                    <a:pt x="1476" y="9383"/>
                    <a:pt x="876" y="11753"/>
                  </a:cubicBezTo>
                  <a:lnTo>
                    <a:pt x="1112" y="11743"/>
                  </a:lnTo>
                  <a:cubicBezTo>
                    <a:pt x="1702" y="9363"/>
                    <a:pt x="1869" y="6894"/>
                    <a:pt x="1604" y="4465"/>
                  </a:cubicBezTo>
                  <a:cubicBezTo>
                    <a:pt x="1397" y="2636"/>
                    <a:pt x="954" y="1161"/>
                    <a:pt x="256"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4"/>
            <p:cNvSpPr/>
            <p:nvPr/>
          </p:nvSpPr>
          <p:spPr>
            <a:xfrm>
              <a:off x="6389107" y="1697162"/>
              <a:ext cx="91827" cy="571046"/>
            </a:xfrm>
            <a:custGeom>
              <a:rect b="b" l="l" r="r" t="t"/>
              <a:pathLst>
                <a:path extrusionOk="0" h="11685" w="1879">
                  <a:moveTo>
                    <a:pt x="0" y="1"/>
                  </a:moveTo>
                  <a:cubicBezTo>
                    <a:pt x="728" y="1161"/>
                    <a:pt x="1190" y="2646"/>
                    <a:pt x="1397" y="4505"/>
                  </a:cubicBezTo>
                  <a:cubicBezTo>
                    <a:pt x="1662" y="6914"/>
                    <a:pt x="1495" y="9344"/>
                    <a:pt x="915" y="11684"/>
                  </a:cubicBezTo>
                  <a:lnTo>
                    <a:pt x="1151" y="11674"/>
                  </a:lnTo>
                  <a:cubicBezTo>
                    <a:pt x="1721" y="9324"/>
                    <a:pt x="1879" y="6895"/>
                    <a:pt x="1613" y="4485"/>
                  </a:cubicBezTo>
                  <a:cubicBezTo>
                    <a:pt x="1416" y="2646"/>
                    <a:pt x="974" y="1171"/>
                    <a:pt x="266" y="1"/>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4"/>
            <p:cNvSpPr/>
            <p:nvPr/>
          </p:nvSpPr>
          <p:spPr>
            <a:xfrm>
              <a:off x="6565480" y="1913949"/>
              <a:ext cx="206231" cy="90849"/>
            </a:xfrm>
            <a:custGeom>
              <a:rect b="b" l="l" r="r" t="t"/>
              <a:pathLst>
                <a:path extrusionOk="0" h="1859" w="4220">
                  <a:moveTo>
                    <a:pt x="4003" y="226"/>
                  </a:moveTo>
                  <a:lnTo>
                    <a:pt x="4003" y="1633"/>
                  </a:lnTo>
                  <a:lnTo>
                    <a:pt x="227" y="1633"/>
                  </a:lnTo>
                  <a:lnTo>
                    <a:pt x="227" y="226"/>
                  </a:lnTo>
                  <a:close/>
                  <a:moveTo>
                    <a:pt x="118" y="0"/>
                  </a:moveTo>
                  <a:cubicBezTo>
                    <a:pt x="50" y="0"/>
                    <a:pt x="0" y="49"/>
                    <a:pt x="0" y="108"/>
                  </a:cubicBezTo>
                  <a:lnTo>
                    <a:pt x="0" y="1751"/>
                  </a:lnTo>
                  <a:cubicBezTo>
                    <a:pt x="0" y="1810"/>
                    <a:pt x="50" y="1859"/>
                    <a:pt x="118" y="1859"/>
                  </a:cubicBezTo>
                  <a:lnTo>
                    <a:pt x="4111" y="1859"/>
                  </a:lnTo>
                  <a:cubicBezTo>
                    <a:pt x="4170" y="1859"/>
                    <a:pt x="4220" y="1810"/>
                    <a:pt x="4220" y="1751"/>
                  </a:cubicBezTo>
                  <a:lnTo>
                    <a:pt x="4220" y="108"/>
                  </a:lnTo>
                  <a:cubicBezTo>
                    <a:pt x="4220" y="49"/>
                    <a:pt x="4170" y="0"/>
                    <a:pt x="411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4"/>
            <p:cNvSpPr/>
            <p:nvPr/>
          </p:nvSpPr>
          <p:spPr>
            <a:xfrm>
              <a:off x="5651314" y="1715928"/>
              <a:ext cx="247087" cy="525353"/>
            </a:xfrm>
            <a:custGeom>
              <a:rect b="b" l="l" r="r" t="t"/>
              <a:pathLst>
                <a:path extrusionOk="0" h="10750" w="5056">
                  <a:moveTo>
                    <a:pt x="4692" y="0"/>
                  </a:moveTo>
                  <a:lnTo>
                    <a:pt x="30" y="295"/>
                  </a:lnTo>
                  <a:lnTo>
                    <a:pt x="1" y="10750"/>
                  </a:lnTo>
                  <a:lnTo>
                    <a:pt x="5056" y="10573"/>
                  </a:lnTo>
                  <a:lnTo>
                    <a:pt x="469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4"/>
            <p:cNvSpPr/>
            <p:nvPr/>
          </p:nvSpPr>
          <p:spPr>
            <a:xfrm>
              <a:off x="6263657" y="2170517"/>
              <a:ext cx="513819" cy="787833"/>
            </a:xfrm>
            <a:custGeom>
              <a:rect b="b" l="l" r="r" t="t"/>
              <a:pathLst>
                <a:path extrusionOk="0" h="16121" w="10514">
                  <a:moveTo>
                    <a:pt x="6783" y="0"/>
                  </a:moveTo>
                  <a:cubicBezTo>
                    <a:pt x="6781" y="0"/>
                    <a:pt x="6779" y="1"/>
                    <a:pt x="6776" y="2"/>
                  </a:cubicBezTo>
                  <a:cubicBezTo>
                    <a:pt x="6413" y="179"/>
                    <a:pt x="5960" y="3011"/>
                    <a:pt x="5960" y="3011"/>
                  </a:cubicBezTo>
                  <a:lnTo>
                    <a:pt x="3728" y="1870"/>
                  </a:lnTo>
                  <a:cubicBezTo>
                    <a:pt x="3728" y="1870"/>
                    <a:pt x="876" y="2047"/>
                    <a:pt x="777" y="2175"/>
                  </a:cubicBezTo>
                  <a:cubicBezTo>
                    <a:pt x="689" y="2303"/>
                    <a:pt x="777" y="3778"/>
                    <a:pt x="777" y="3778"/>
                  </a:cubicBezTo>
                  <a:cubicBezTo>
                    <a:pt x="777" y="3778"/>
                    <a:pt x="177" y="4516"/>
                    <a:pt x="89" y="5283"/>
                  </a:cubicBezTo>
                  <a:cubicBezTo>
                    <a:pt x="0" y="6050"/>
                    <a:pt x="4101" y="9837"/>
                    <a:pt x="4101" y="9837"/>
                  </a:cubicBezTo>
                  <a:lnTo>
                    <a:pt x="4957" y="16121"/>
                  </a:lnTo>
                  <a:lnTo>
                    <a:pt x="10514" y="15029"/>
                  </a:lnTo>
                  <a:cubicBezTo>
                    <a:pt x="10514" y="15029"/>
                    <a:pt x="7189" y="0"/>
                    <a:pt x="6783"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4"/>
            <p:cNvSpPr/>
            <p:nvPr/>
          </p:nvSpPr>
          <p:spPr>
            <a:xfrm>
              <a:off x="6258379" y="2229112"/>
              <a:ext cx="211021" cy="426928"/>
            </a:xfrm>
            <a:custGeom>
              <a:rect b="b" l="l" r="r" t="t"/>
              <a:pathLst>
                <a:path extrusionOk="0" h="8736" w="4318">
                  <a:moveTo>
                    <a:pt x="1059" y="1"/>
                  </a:moveTo>
                  <a:cubicBezTo>
                    <a:pt x="1018" y="1"/>
                    <a:pt x="976" y="28"/>
                    <a:pt x="954" y="72"/>
                  </a:cubicBezTo>
                  <a:cubicBezTo>
                    <a:pt x="944" y="101"/>
                    <a:pt x="541" y="986"/>
                    <a:pt x="826" y="2432"/>
                  </a:cubicBezTo>
                  <a:cubicBezTo>
                    <a:pt x="679" y="2658"/>
                    <a:pt x="0" y="3740"/>
                    <a:pt x="226" y="4359"/>
                  </a:cubicBezTo>
                  <a:cubicBezTo>
                    <a:pt x="462" y="5018"/>
                    <a:pt x="3973" y="8559"/>
                    <a:pt x="4121" y="8706"/>
                  </a:cubicBezTo>
                  <a:cubicBezTo>
                    <a:pt x="4140" y="8726"/>
                    <a:pt x="4170" y="8736"/>
                    <a:pt x="4199" y="8736"/>
                  </a:cubicBezTo>
                  <a:cubicBezTo>
                    <a:pt x="4229" y="8736"/>
                    <a:pt x="4259" y="8726"/>
                    <a:pt x="4278" y="8706"/>
                  </a:cubicBezTo>
                  <a:cubicBezTo>
                    <a:pt x="4318" y="8667"/>
                    <a:pt x="4318" y="8598"/>
                    <a:pt x="4278" y="8549"/>
                  </a:cubicBezTo>
                  <a:cubicBezTo>
                    <a:pt x="3265" y="7536"/>
                    <a:pt x="610" y="4792"/>
                    <a:pt x="433" y="4291"/>
                  </a:cubicBezTo>
                  <a:cubicBezTo>
                    <a:pt x="266" y="3809"/>
                    <a:pt x="806" y="2845"/>
                    <a:pt x="1033" y="2520"/>
                  </a:cubicBezTo>
                  <a:cubicBezTo>
                    <a:pt x="1052" y="2491"/>
                    <a:pt x="1062" y="2461"/>
                    <a:pt x="1052" y="2432"/>
                  </a:cubicBezTo>
                  <a:cubicBezTo>
                    <a:pt x="767" y="1035"/>
                    <a:pt x="1161" y="170"/>
                    <a:pt x="1161" y="160"/>
                  </a:cubicBezTo>
                  <a:cubicBezTo>
                    <a:pt x="1180" y="101"/>
                    <a:pt x="1161" y="42"/>
                    <a:pt x="1102" y="13"/>
                  </a:cubicBezTo>
                  <a:cubicBezTo>
                    <a:pt x="1088" y="5"/>
                    <a:pt x="1074" y="1"/>
                    <a:pt x="105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4"/>
            <p:cNvSpPr/>
            <p:nvPr/>
          </p:nvSpPr>
          <p:spPr>
            <a:xfrm>
              <a:off x="6439248" y="2253401"/>
              <a:ext cx="169530" cy="134490"/>
            </a:xfrm>
            <a:custGeom>
              <a:rect b="b" l="l" r="r" t="t"/>
              <a:pathLst>
                <a:path extrusionOk="0" h="2752" w="3469">
                  <a:moveTo>
                    <a:pt x="164" y="0"/>
                  </a:moveTo>
                  <a:cubicBezTo>
                    <a:pt x="59" y="0"/>
                    <a:pt x="1" y="164"/>
                    <a:pt x="135" y="214"/>
                  </a:cubicBezTo>
                  <a:cubicBezTo>
                    <a:pt x="744" y="519"/>
                    <a:pt x="2397" y="1374"/>
                    <a:pt x="2662" y="1728"/>
                  </a:cubicBezTo>
                  <a:cubicBezTo>
                    <a:pt x="2888" y="2033"/>
                    <a:pt x="3075" y="2358"/>
                    <a:pt x="3242" y="2692"/>
                  </a:cubicBezTo>
                  <a:cubicBezTo>
                    <a:pt x="3262" y="2731"/>
                    <a:pt x="3301" y="2751"/>
                    <a:pt x="3341" y="2751"/>
                  </a:cubicBezTo>
                  <a:cubicBezTo>
                    <a:pt x="3360" y="2751"/>
                    <a:pt x="3380" y="2751"/>
                    <a:pt x="3390" y="2741"/>
                  </a:cubicBezTo>
                  <a:cubicBezTo>
                    <a:pt x="3449" y="2712"/>
                    <a:pt x="3469" y="2653"/>
                    <a:pt x="3449" y="2594"/>
                  </a:cubicBezTo>
                  <a:cubicBezTo>
                    <a:pt x="3272" y="2250"/>
                    <a:pt x="3075" y="1915"/>
                    <a:pt x="2839" y="1600"/>
                  </a:cubicBezTo>
                  <a:cubicBezTo>
                    <a:pt x="2485" y="1128"/>
                    <a:pt x="321" y="66"/>
                    <a:pt x="223" y="17"/>
                  </a:cubicBezTo>
                  <a:cubicBezTo>
                    <a:pt x="202" y="5"/>
                    <a:pt x="182" y="0"/>
                    <a:pt x="16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4"/>
            <p:cNvSpPr/>
            <p:nvPr/>
          </p:nvSpPr>
          <p:spPr>
            <a:xfrm>
              <a:off x="6392430" y="2565191"/>
              <a:ext cx="1275165" cy="1094932"/>
            </a:xfrm>
            <a:custGeom>
              <a:rect b="b" l="l" r="r" t="t"/>
              <a:pathLst>
                <a:path extrusionOk="0" h="22405" w="26093">
                  <a:moveTo>
                    <a:pt x="20152" y="0"/>
                  </a:moveTo>
                  <a:lnTo>
                    <a:pt x="8469" y="7278"/>
                  </a:lnTo>
                  <a:lnTo>
                    <a:pt x="7682" y="4711"/>
                  </a:lnTo>
                  <a:lnTo>
                    <a:pt x="817" y="5872"/>
                  </a:lnTo>
                  <a:lnTo>
                    <a:pt x="1643" y="10582"/>
                  </a:lnTo>
                  <a:cubicBezTo>
                    <a:pt x="1643" y="10582"/>
                    <a:pt x="1" y="12431"/>
                    <a:pt x="748" y="15441"/>
                  </a:cubicBezTo>
                  <a:cubicBezTo>
                    <a:pt x="1454" y="18235"/>
                    <a:pt x="3218" y="22404"/>
                    <a:pt x="8204" y="22404"/>
                  </a:cubicBezTo>
                  <a:cubicBezTo>
                    <a:pt x="8570" y="22404"/>
                    <a:pt x="8953" y="22382"/>
                    <a:pt x="9354" y="22335"/>
                  </a:cubicBezTo>
                  <a:cubicBezTo>
                    <a:pt x="15235" y="21656"/>
                    <a:pt x="21795" y="17073"/>
                    <a:pt x="21795" y="17073"/>
                  </a:cubicBezTo>
                  <a:lnTo>
                    <a:pt x="26093" y="8055"/>
                  </a:lnTo>
                  <a:lnTo>
                    <a:pt x="2015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4"/>
            <p:cNvSpPr/>
            <p:nvPr/>
          </p:nvSpPr>
          <p:spPr>
            <a:xfrm>
              <a:off x="6398197" y="2540707"/>
              <a:ext cx="1032916" cy="1113601"/>
            </a:xfrm>
            <a:custGeom>
              <a:rect b="b" l="l" r="r" t="t"/>
              <a:pathLst>
                <a:path extrusionOk="0" h="22787" w="21136">
                  <a:moveTo>
                    <a:pt x="21004" y="1"/>
                  </a:moveTo>
                  <a:cubicBezTo>
                    <a:pt x="20974" y="1"/>
                    <a:pt x="20945" y="13"/>
                    <a:pt x="20929" y="39"/>
                  </a:cubicBezTo>
                  <a:lnTo>
                    <a:pt x="12029" y="10385"/>
                  </a:lnTo>
                  <a:cubicBezTo>
                    <a:pt x="11606" y="9549"/>
                    <a:pt x="11104" y="8753"/>
                    <a:pt x="10524" y="8025"/>
                  </a:cubicBezTo>
                  <a:cubicBezTo>
                    <a:pt x="10233" y="7644"/>
                    <a:pt x="9577" y="7558"/>
                    <a:pt x="9051" y="7558"/>
                  </a:cubicBezTo>
                  <a:cubicBezTo>
                    <a:pt x="8761" y="7558"/>
                    <a:pt x="8510" y="7584"/>
                    <a:pt x="8380" y="7602"/>
                  </a:cubicBezTo>
                  <a:lnTo>
                    <a:pt x="7672" y="5143"/>
                  </a:lnTo>
                  <a:cubicBezTo>
                    <a:pt x="7664" y="5092"/>
                    <a:pt x="7617" y="5063"/>
                    <a:pt x="7573" y="5063"/>
                  </a:cubicBezTo>
                  <a:cubicBezTo>
                    <a:pt x="7567" y="5063"/>
                    <a:pt x="7560" y="5063"/>
                    <a:pt x="7554" y="5065"/>
                  </a:cubicBezTo>
                  <a:lnTo>
                    <a:pt x="355" y="6569"/>
                  </a:lnTo>
                  <a:cubicBezTo>
                    <a:pt x="296" y="6579"/>
                    <a:pt x="267" y="6628"/>
                    <a:pt x="276" y="6687"/>
                  </a:cubicBezTo>
                  <a:lnTo>
                    <a:pt x="866" y="9893"/>
                  </a:lnTo>
                  <a:cubicBezTo>
                    <a:pt x="1" y="11280"/>
                    <a:pt x="21" y="12775"/>
                    <a:pt x="178" y="13788"/>
                  </a:cubicBezTo>
                  <a:cubicBezTo>
                    <a:pt x="571" y="16188"/>
                    <a:pt x="1083" y="18676"/>
                    <a:pt x="2676" y="20515"/>
                  </a:cubicBezTo>
                  <a:cubicBezTo>
                    <a:pt x="3886" y="21892"/>
                    <a:pt x="5459" y="22649"/>
                    <a:pt x="7357" y="22767"/>
                  </a:cubicBezTo>
                  <a:cubicBezTo>
                    <a:pt x="7534" y="22787"/>
                    <a:pt x="7702" y="22787"/>
                    <a:pt x="7879" y="22787"/>
                  </a:cubicBezTo>
                  <a:cubicBezTo>
                    <a:pt x="11488" y="22787"/>
                    <a:pt x="15609" y="20554"/>
                    <a:pt x="18195" y="18253"/>
                  </a:cubicBezTo>
                  <a:cubicBezTo>
                    <a:pt x="18280" y="18176"/>
                    <a:pt x="18207" y="18056"/>
                    <a:pt x="18120" y="18056"/>
                  </a:cubicBezTo>
                  <a:cubicBezTo>
                    <a:pt x="18096" y="18056"/>
                    <a:pt x="18071" y="18065"/>
                    <a:pt x="18048" y="18086"/>
                  </a:cubicBezTo>
                  <a:cubicBezTo>
                    <a:pt x="15495" y="20366"/>
                    <a:pt x="11429" y="22566"/>
                    <a:pt x="7883" y="22566"/>
                  </a:cubicBezTo>
                  <a:cubicBezTo>
                    <a:pt x="7713" y="22566"/>
                    <a:pt x="7544" y="22561"/>
                    <a:pt x="7377" y="22551"/>
                  </a:cubicBezTo>
                  <a:cubicBezTo>
                    <a:pt x="5528" y="22433"/>
                    <a:pt x="4014" y="21695"/>
                    <a:pt x="2843" y="20358"/>
                  </a:cubicBezTo>
                  <a:cubicBezTo>
                    <a:pt x="1279" y="18568"/>
                    <a:pt x="798" y="16207"/>
                    <a:pt x="404" y="13749"/>
                  </a:cubicBezTo>
                  <a:cubicBezTo>
                    <a:pt x="247" y="12775"/>
                    <a:pt x="227" y="11319"/>
                    <a:pt x="1063" y="9992"/>
                  </a:cubicBezTo>
                  <a:cubicBezTo>
                    <a:pt x="1102" y="9923"/>
                    <a:pt x="1152" y="9844"/>
                    <a:pt x="1083" y="9785"/>
                  </a:cubicBezTo>
                  <a:lnTo>
                    <a:pt x="1063" y="9775"/>
                  </a:lnTo>
                  <a:lnTo>
                    <a:pt x="503" y="6756"/>
                  </a:lnTo>
                  <a:lnTo>
                    <a:pt x="7495" y="5301"/>
                  </a:lnTo>
                  <a:lnTo>
                    <a:pt x="8193" y="7749"/>
                  </a:lnTo>
                  <a:cubicBezTo>
                    <a:pt x="8211" y="7793"/>
                    <a:pt x="8252" y="7830"/>
                    <a:pt x="8303" y="7830"/>
                  </a:cubicBezTo>
                  <a:cubicBezTo>
                    <a:pt x="8309" y="7830"/>
                    <a:pt x="8315" y="7829"/>
                    <a:pt x="8321" y="7828"/>
                  </a:cubicBezTo>
                  <a:cubicBezTo>
                    <a:pt x="8481" y="7803"/>
                    <a:pt x="8748" y="7776"/>
                    <a:pt x="9041" y="7776"/>
                  </a:cubicBezTo>
                  <a:cubicBezTo>
                    <a:pt x="9544" y="7776"/>
                    <a:pt x="10121" y="7854"/>
                    <a:pt x="10357" y="8153"/>
                  </a:cubicBezTo>
                  <a:cubicBezTo>
                    <a:pt x="10957" y="8910"/>
                    <a:pt x="11478" y="9746"/>
                    <a:pt x="11891" y="10631"/>
                  </a:cubicBezTo>
                  <a:cubicBezTo>
                    <a:pt x="11901" y="10660"/>
                    <a:pt x="11931" y="10690"/>
                    <a:pt x="11970" y="10700"/>
                  </a:cubicBezTo>
                  <a:cubicBezTo>
                    <a:pt x="12009" y="10700"/>
                    <a:pt x="12049" y="10690"/>
                    <a:pt x="12078" y="10660"/>
                  </a:cubicBezTo>
                  <a:lnTo>
                    <a:pt x="21097" y="186"/>
                  </a:lnTo>
                  <a:cubicBezTo>
                    <a:pt x="21136" y="137"/>
                    <a:pt x="21126" y="68"/>
                    <a:pt x="21077" y="29"/>
                  </a:cubicBezTo>
                  <a:cubicBezTo>
                    <a:pt x="21058" y="11"/>
                    <a:pt x="21031" y="1"/>
                    <a:pt x="210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4"/>
            <p:cNvSpPr/>
            <p:nvPr/>
          </p:nvSpPr>
          <p:spPr>
            <a:xfrm>
              <a:off x="7829116" y="2201745"/>
              <a:ext cx="384460" cy="573050"/>
            </a:xfrm>
            <a:custGeom>
              <a:rect b="b" l="l" r="r" t="t"/>
              <a:pathLst>
                <a:path extrusionOk="0" h="11726" w="7867">
                  <a:moveTo>
                    <a:pt x="2812" y="3287"/>
                  </a:moveTo>
                  <a:cubicBezTo>
                    <a:pt x="3156" y="3287"/>
                    <a:pt x="3500" y="3366"/>
                    <a:pt x="3805" y="3513"/>
                  </a:cubicBezTo>
                  <a:cubicBezTo>
                    <a:pt x="3776" y="3661"/>
                    <a:pt x="3736" y="3798"/>
                    <a:pt x="3668" y="3936"/>
                  </a:cubicBezTo>
                  <a:cubicBezTo>
                    <a:pt x="3382" y="4595"/>
                    <a:pt x="2733" y="5057"/>
                    <a:pt x="2074" y="5057"/>
                  </a:cubicBezTo>
                  <a:cubicBezTo>
                    <a:pt x="1907" y="5057"/>
                    <a:pt x="1740" y="5018"/>
                    <a:pt x="1592" y="4929"/>
                  </a:cubicBezTo>
                  <a:cubicBezTo>
                    <a:pt x="1327" y="4752"/>
                    <a:pt x="1238" y="4349"/>
                    <a:pt x="1396" y="4015"/>
                  </a:cubicBezTo>
                  <a:cubicBezTo>
                    <a:pt x="1573" y="3690"/>
                    <a:pt x="1887" y="3454"/>
                    <a:pt x="2251" y="3366"/>
                  </a:cubicBezTo>
                  <a:cubicBezTo>
                    <a:pt x="2438" y="3316"/>
                    <a:pt x="2625" y="3287"/>
                    <a:pt x="2812" y="3287"/>
                  </a:cubicBezTo>
                  <a:close/>
                  <a:moveTo>
                    <a:pt x="4615" y="6797"/>
                  </a:moveTo>
                  <a:cubicBezTo>
                    <a:pt x="4637" y="6797"/>
                    <a:pt x="4659" y="6797"/>
                    <a:pt x="4681" y="6798"/>
                  </a:cubicBezTo>
                  <a:cubicBezTo>
                    <a:pt x="4946" y="6798"/>
                    <a:pt x="5221" y="6837"/>
                    <a:pt x="5487" y="6926"/>
                  </a:cubicBezTo>
                  <a:cubicBezTo>
                    <a:pt x="5477" y="7014"/>
                    <a:pt x="5467" y="7103"/>
                    <a:pt x="5448" y="7191"/>
                  </a:cubicBezTo>
                  <a:cubicBezTo>
                    <a:pt x="5369" y="7722"/>
                    <a:pt x="5162" y="8440"/>
                    <a:pt x="4612" y="8844"/>
                  </a:cubicBezTo>
                  <a:cubicBezTo>
                    <a:pt x="4395" y="8993"/>
                    <a:pt x="4138" y="9075"/>
                    <a:pt x="3876" y="9075"/>
                  </a:cubicBezTo>
                  <a:cubicBezTo>
                    <a:pt x="3793" y="9075"/>
                    <a:pt x="3710" y="9067"/>
                    <a:pt x="3628" y="9050"/>
                  </a:cubicBezTo>
                  <a:cubicBezTo>
                    <a:pt x="3382" y="9011"/>
                    <a:pt x="3166" y="8883"/>
                    <a:pt x="3028" y="8676"/>
                  </a:cubicBezTo>
                  <a:cubicBezTo>
                    <a:pt x="2881" y="8440"/>
                    <a:pt x="2861" y="8155"/>
                    <a:pt x="2959" y="7899"/>
                  </a:cubicBezTo>
                  <a:cubicBezTo>
                    <a:pt x="3127" y="7447"/>
                    <a:pt x="3481" y="7083"/>
                    <a:pt x="3943" y="6916"/>
                  </a:cubicBezTo>
                  <a:cubicBezTo>
                    <a:pt x="4159" y="6844"/>
                    <a:pt x="4383" y="6797"/>
                    <a:pt x="4615" y="6797"/>
                  </a:cubicBezTo>
                  <a:close/>
                  <a:moveTo>
                    <a:pt x="1447" y="0"/>
                  </a:moveTo>
                  <a:cubicBezTo>
                    <a:pt x="983" y="0"/>
                    <a:pt x="521" y="141"/>
                    <a:pt x="127" y="415"/>
                  </a:cubicBezTo>
                  <a:cubicBezTo>
                    <a:pt x="1" y="518"/>
                    <a:pt x="90" y="697"/>
                    <a:pt x="217" y="697"/>
                  </a:cubicBezTo>
                  <a:cubicBezTo>
                    <a:pt x="248" y="697"/>
                    <a:pt x="281" y="686"/>
                    <a:pt x="314" y="661"/>
                  </a:cubicBezTo>
                  <a:cubicBezTo>
                    <a:pt x="651" y="425"/>
                    <a:pt x="1044" y="306"/>
                    <a:pt x="1441" y="306"/>
                  </a:cubicBezTo>
                  <a:cubicBezTo>
                    <a:pt x="1705" y="306"/>
                    <a:pt x="1970" y="358"/>
                    <a:pt x="2222" y="464"/>
                  </a:cubicBezTo>
                  <a:cubicBezTo>
                    <a:pt x="2841" y="740"/>
                    <a:pt x="3343" y="1251"/>
                    <a:pt x="3609" y="1890"/>
                  </a:cubicBezTo>
                  <a:cubicBezTo>
                    <a:pt x="3795" y="2294"/>
                    <a:pt x="3874" y="2746"/>
                    <a:pt x="3854" y="3198"/>
                  </a:cubicBezTo>
                  <a:cubicBezTo>
                    <a:pt x="3531" y="3055"/>
                    <a:pt x="3185" y="2984"/>
                    <a:pt x="2838" y="2984"/>
                  </a:cubicBezTo>
                  <a:cubicBezTo>
                    <a:pt x="2615" y="2984"/>
                    <a:pt x="2392" y="3013"/>
                    <a:pt x="2173" y="3071"/>
                  </a:cubicBezTo>
                  <a:cubicBezTo>
                    <a:pt x="1720" y="3179"/>
                    <a:pt x="1337" y="3484"/>
                    <a:pt x="1120" y="3887"/>
                  </a:cubicBezTo>
                  <a:cubicBezTo>
                    <a:pt x="904" y="4359"/>
                    <a:pt x="1042" y="4929"/>
                    <a:pt x="1425" y="5185"/>
                  </a:cubicBezTo>
                  <a:cubicBezTo>
                    <a:pt x="1608" y="5304"/>
                    <a:pt x="1816" y="5363"/>
                    <a:pt x="2026" y="5363"/>
                  </a:cubicBezTo>
                  <a:cubicBezTo>
                    <a:pt x="2042" y="5363"/>
                    <a:pt x="2058" y="5363"/>
                    <a:pt x="2074" y="5362"/>
                  </a:cubicBezTo>
                  <a:cubicBezTo>
                    <a:pt x="2851" y="5362"/>
                    <a:pt x="3618" y="4831"/>
                    <a:pt x="3953" y="4064"/>
                  </a:cubicBezTo>
                  <a:cubicBezTo>
                    <a:pt x="4012" y="3936"/>
                    <a:pt x="4061" y="3798"/>
                    <a:pt x="4090" y="3661"/>
                  </a:cubicBezTo>
                  <a:cubicBezTo>
                    <a:pt x="4376" y="3838"/>
                    <a:pt x="4631" y="4064"/>
                    <a:pt x="4828" y="4339"/>
                  </a:cubicBezTo>
                  <a:cubicBezTo>
                    <a:pt x="5280" y="4939"/>
                    <a:pt x="5516" y="5755"/>
                    <a:pt x="5487" y="6611"/>
                  </a:cubicBezTo>
                  <a:cubicBezTo>
                    <a:pt x="5228" y="6531"/>
                    <a:pt x="4960" y="6492"/>
                    <a:pt x="4692" y="6492"/>
                  </a:cubicBezTo>
                  <a:cubicBezTo>
                    <a:pt x="4400" y="6492"/>
                    <a:pt x="4107" y="6538"/>
                    <a:pt x="3825" y="6631"/>
                  </a:cubicBezTo>
                  <a:cubicBezTo>
                    <a:pt x="3284" y="6837"/>
                    <a:pt x="2861" y="7260"/>
                    <a:pt x="2655" y="7801"/>
                  </a:cubicBezTo>
                  <a:cubicBezTo>
                    <a:pt x="2389" y="8489"/>
                    <a:pt x="2832" y="9257"/>
                    <a:pt x="3559" y="9355"/>
                  </a:cubicBezTo>
                  <a:cubicBezTo>
                    <a:pt x="3659" y="9373"/>
                    <a:pt x="3759" y="9383"/>
                    <a:pt x="3860" y="9383"/>
                  </a:cubicBezTo>
                  <a:cubicBezTo>
                    <a:pt x="4186" y="9383"/>
                    <a:pt x="4508" y="9285"/>
                    <a:pt x="4779" y="9089"/>
                  </a:cubicBezTo>
                  <a:cubicBezTo>
                    <a:pt x="5418" y="8627"/>
                    <a:pt x="5654" y="7831"/>
                    <a:pt x="5743" y="7240"/>
                  </a:cubicBezTo>
                  <a:cubicBezTo>
                    <a:pt x="5753" y="7162"/>
                    <a:pt x="5762" y="7113"/>
                    <a:pt x="5772" y="7044"/>
                  </a:cubicBezTo>
                  <a:cubicBezTo>
                    <a:pt x="6274" y="7270"/>
                    <a:pt x="6687" y="7644"/>
                    <a:pt x="6962" y="8126"/>
                  </a:cubicBezTo>
                  <a:cubicBezTo>
                    <a:pt x="7533" y="9129"/>
                    <a:pt x="7405" y="10506"/>
                    <a:pt x="6647" y="11479"/>
                  </a:cubicBezTo>
                  <a:cubicBezTo>
                    <a:pt x="6579" y="11578"/>
                    <a:pt x="6647" y="11725"/>
                    <a:pt x="6775" y="11725"/>
                  </a:cubicBezTo>
                  <a:cubicBezTo>
                    <a:pt x="6825" y="11725"/>
                    <a:pt x="6874" y="11705"/>
                    <a:pt x="6903" y="11666"/>
                  </a:cubicBezTo>
                  <a:cubicBezTo>
                    <a:pt x="7729" y="10604"/>
                    <a:pt x="7867" y="9070"/>
                    <a:pt x="7238" y="7968"/>
                  </a:cubicBezTo>
                  <a:cubicBezTo>
                    <a:pt x="6913" y="7408"/>
                    <a:pt x="6402" y="6965"/>
                    <a:pt x="5802" y="6719"/>
                  </a:cubicBezTo>
                  <a:cubicBezTo>
                    <a:pt x="5841" y="5746"/>
                    <a:pt x="5595" y="4831"/>
                    <a:pt x="5084" y="4152"/>
                  </a:cubicBezTo>
                  <a:cubicBezTo>
                    <a:pt x="4828" y="3818"/>
                    <a:pt x="4513" y="3543"/>
                    <a:pt x="4149" y="3336"/>
                  </a:cubicBezTo>
                  <a:cubicBezTo>
                    <a:pt x="4199" y="2795"/>
                    <a:pt x="4110" y="2254"/>
                    <a:pt x="3894" y="1763"/>
                  </a:cubicBezTo>
                  <a:cubicBezTo>
                    <a:pt x="3599" y="1054"/>
                    <a:pt x="3038" y="484"/>
                    <a:pt x="2330" y="179"/>
                  </a:cubicBezTo>
                  <a:cubicBezTo>
                    <a:pt x="2048" y="59"/>
                    <a:pt x="1747" y="0"/>
                    <a:pt x="144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4"/>
            <p:cNvSpPr/>
            <p:nvPr/>
          </p:nvSpPr>
          <p:spPr>
            <a:xfrm>
              <a:off x="5715725" y="2878742"/>
              <a:ext cx="156237" cy="404057"/>
            </a:xfrm>
            <a:custGeom>
              <a:rect b="b" l="l" r="r" t="t"/>
              <a:pathLst>
                <a:path extrusionOk="0" h="8268" w="3197">
                  <a:moveTo>
                    <a:pt x="2157" y="2869"/>
                  </a:moveTo>
                  <a:cubicBezTo>
                    <a:pt x="2403" y="2869"/>
                    <a:pt x="2649" y="2976"/>
                    <a:pt x="2754" y="3193"/>
                  </a:cubicBezTo>
                  <a:cubicBezTo>
                    <a:pt x="2853" y="3419"/>
                    <a:pt x="2803" y="3684"/>
                    <a:pt x="2636" y="3861"/>
                  </a:cubicBezTo>
                  <a:cubicBezTo>
                    <a:pt x="2449" y="4058"/>
                    <a:pt x="2194" y="4166"/>
                    <a:pt x="1938" y="4166"/>
                  </a:cubicBezTo>
                  <a:cubicBezTo>
                    <a:pt x="1623" y="4166"/>
                    <a:pt x="1309" y="4068"/>
                    <a:pt x="1063" y="3881"/>
                  </a:cubicBezTo>
                  <a:cubicBezTo>
                    <a:pt x="1063" y="3881"/>
                    <a:pt x="1063" y="3881"/>
                    <a:pt x="1073" y="3871"/>
                  </a:cubicBezTo>
                  <a:cubicBezTo>
                    <a:pt x="1250" y="3399"/>
                    <a:pt x="1486" y="3094"/>
                    <a:pt x="1810" y="2947"/>
                  </a:cubicBezTo>
                  <a:cubicBezTo>
                    <a:pt x="1914" y="2895"/>
                    <a:pt x="2036" y="2869"/>
                    <a:pt x="2157" y="2869"/>
                  </a:cubicBezTo>
                  <a:close/>
                  <a:moveTo>
                    <a:pt x="2407" y="1"/>
                  </a:moveTo>
                  <a:cubicBezTo>
                    <a:pt x="1552" y="1"/>
                    <a:pt x="754" y="600"/>
                    <a:pt x="384" y="1324"/>
                  </a:cubicBezTo>
                  <a:cubicBezTo>
                    <a:pt x="40" y="1944"/>
                    <a:pt x="1" y="2691"/>
                    <a:pt x="256" y="3350"/>
                  </a:cubicBezTo>
                  <a:cubicBezTo>
                    <a:pt x="364" y="3596"/>
                    <a:pt x="512" y="3802"/>
                    <a:pt x="699" y="3980"/>
                  </a:cubicBezTo>
                  <a:cubicBezTo>
                    <a:pt x="414" y="4815"/>
                    <a:pt x="453" y="5730"/>
                    <a:pt x="797" y="6546"/>
                  </a:cubicBezTo>
                  <a:cubicBezTo>
                    <a:pt x="1191" y="7441"/>
                    <a:pt x="1997" y="8081"/>
                    <a:pt x="2961" y="8267"/>
                  </a:cubicBezTo>
                  <a:lnTo>
                    <a:pt x="2990" y="8267"/>
                  </a:lnTo>
                  <a:cubicBezTo>
                    <a:pt x="3177" y="8267"/>
                    <a:pt x="3197" y="8002"/>
                    <a:pt x="3010" y="7963"/>
                  </a:cubicBezTo>
                  <a:cubicBezTo>
                    <a:pt x="2204" y="7835"/>
                    <a:pt x="1446" y="7225"/>
                    <a:pt x="1082" y="6419"/>
                  </a:cubicBezTo>
                  <a:cubicBezTo>
                    <a:pt x="778" y="5710"/>
                    <a:pt x="738" y="4924"/>
                    <a:pt x="964" y="4186"/>
                  </a:cubicBezTo>
                  <a:lnTo>
                    <a:pt x="964" y="4186"/>
                  </a:lnTo>
                  <a:cubicBezTo>
                    <a:pt x="1238" y="4374"/>
                    <a:pt x="1565" y="4482"/>
                    <a:pt x="1903" y="4482"/>
                  </a:cubicBezTo>
                  <a:cubicBezTo>
                    <a:pt x="1918" y="4482"/>
                    <a:pt x="1933" y="4481"/>
                    <a:pt x="1948" y="4481"/>
                  </a:cubicBezTo>
                  <a:cubicBezTo>
                    <a:pt x="2292" y="4471"/>
                    <a:pt x="2626" y="4324"/>
                    <a:pt x="2862" y="4078"/>
                  </a:cubicBezTo>
                  <a:cubicBezTo>
                    <a:pt x="3108" y="3802"/>
                    <a:pt x="3177" y="3399"/>
                    <a:pt x="3030" y="3065"/>
                  </a:cubicBezTo>
                  <a:cubicBezTo>
                    <a:pt x="2870" y="2725"/>
                    <a:pt x="2511" y="2566"/>
                    <a:pt x="2156" y="2566"/>
                  </a:cubicBezTo>
                  <a:cubicBezTo>
                    <a:pt x="1987" y="2566"/>
                    <a:pt x="1818" y="2602"/>
                    <a:pt x="1672" y="2671"/>
                  </a:cubicBezTo>
                  <a:cubicBezTo>
                    <a:pt x="1309" y="2849"/>
                    <a:pt x="1033" y="3173"/>
                    <a:pt x="817" y="3665"/>
                  </a:cubicBezTo>
                  <a:cubicBezTo>
                    <a:pt x="699" y="3537"/>
                    <a:pt x="610" y="3389"/>
                    <a:pt x="541" y="3232"/>
                  </a:cubicBezTo>
                  <a:cubicBezTo>
                    <a:pt x="315" y="2652"/>
                    <a:pt x="355" y="2003"/>
                    <a:pt x="659" y="1462"/>
                  </a:cubicBezTo>
                  <a:cubicBezTo>
                    <a:pt x="975" y="847"/>
                    <a:pt x="1684" y="311"/>
                    <a:pt x="2413" y="311"/>
                  </a:cubicBezTo>
                  <a:cubicBezTo>
                    <a:pt x="2570" y="311"/>
                    <a:pt x="2727" y="336"/>
                    <a:pt x="2882" y="390"/>
                  </a:cubicBezTo>
                  <a:cubicBezTo>
                    <a:pt x="2901" y="397"/>
                    <a:pt x="2920" y="400"/>
                    <a:pt x="2937" y="400"/>
                  </a:cubicBezTo>
                  <a:cubicBezTo>
                    <a:pt x="3086" y="400"/>
                    <a:pt x="3148" y="157"/>
                    <a:pt x="2980" y="95"/>
                  </a:cubicBezTo>
                  <a:cubicBezTo>
                    <a:pt x="2789" y="30"/>
                    <a:pt x="2597" y="1"/>
                    <a:pt x="24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4"/>
            <p:cNvSpPr/>
            <p:nvPr/>
          </p:nvSpPr>
          <p:spPr>
            <a:xfrm>
              <a:off x="7441136" y="3226550"/>
              <a:ext cx="485426" cy="173537"/>
            </a:xfrm>
            <a:custGeom>
              <a:rect b="b" l="l" r="r" t="t"/>
              <a:pathLst>
                <a:path extrusionOk="0" h="3551" w="9933">
                  <a:moveTo>
                    <a:pt x="5283" y="305"/>
                  </a:moveTo>
                  <a:cubicBezTo>
                    <a:pt x="5332" y="305"/>
                    <a:pt x="5391" y="314"/>
                    <a:pt x="5440" y="324"/>
                  </a:cubicBezTo>
                  <a:cubicBezTo>
                    <a:pt x="5725" y="364"/>
                    <a:pt x="5981" y="521"/>
                    <a:pt x="6138" y="767"/>
                  </a:cubicBezTo>
                  <a:cubicBezTo>
                    <a:pt x="6414" y="1209"/>
                    <a:pt x="6365" y="1839"/>
                    <a:pt x="6001" y="2311"/>
                  </a:cubicBezTo>
                  <a:cubicBezTo>
                    <a:pt x="5883" y="2468"/>
                    <a:pt x="5735" y="2616"/>
                    <a:pt x="5568" y="2724"/>
                  </a:cubicBezTo>
                  <a:cubicBezTo>
                    <a:pt x="5470" y="2665"/>
                    <a:pt x="5371" y="2606"/>
                    <a:pt x="5283" y="2537"/>
                  </a:cubicBezTo>
                  <a:cubicBezTo>
                    <a:pt x="4889" y="2232"/>
                    <a:pt x="4634" y="1908"/>
                    <a:pt x="4525" y="1554"/>
                  </a:cubicBezTo>
                  <a:cubicBezTo>
                    <a:pt x="4398" y="1150"/>
                    <a:pt x="4506" y="708"/>
                    <a:pt x="4781" y="482"/>
                  </a:cubicBezTo>
                  <a:cubicBezTo>
                    <a:pt x="4919" y="364"/>
                    <a:pt x="5096" y="305"/>
                    <a:pt x="5283" y="305"/>
                  </a:cubicBezTo>
                  <a:close/>
                  <a:moveTo>
                    <a:pt x="5284" y="0"/>
                  </a:moveTo>
                  <a:cubicBezTo>
                    <a:pt x="5034" y="0"/>
                    <a:pt x="4785" y="84"/>
                    <a:pt x="4584" y="246"/>
                  </a:cubicBezTo>
                  <a:cubicBezTo>
                    <a:pt x="4211" y="560"/>
                    <a:pt x="4073" y="1121"/>
                    <a:pt x="4230" y="1652"/>
                  </a:cubicBezTo>
                  <a:cubicBezTo>
                    <a:pt x="4358" y="2065"/>
                    <a:pt x="4653" y="2439"/>
                    <a:pt x="5096" y="2783"/>
                  </a:cubicBezTo>
                  <a:cubicBezTo>
                    <a:pt x="5155" y="2822"/>
                    <a:pt x="5214" y="2862"/>
                    <a:pt x="5273" y="2901"/>
                  </a:cubicBezTo>
                  <a:cubicBezTo>
                    <a:pt x="5047" y="3019"/>
                    <a:pt x="4801" y="3108"/>
                    <a:pt x="4535" y="3157"/>
                  </a:cubicBezTo>
                  <a:cubicBezTo>
                    <a:pt x="4286" y="3211"/>
                    <a:pt x="4033" y="3238"/>
                    <a:pt x="3779" y="3238"/>
                  </a:cubicBezTo>
                  <a:cubicBezTo>
                    <a:pt x="2388" y="3238"/>
                    <a:pt x="993" y="2449"/>
                    <a:pt x="336" y="1209"/>
                  </a:cubicBezTo>
                  <a:cubicBezTo>
                    <a:pt x="304" y="1152"/>
                    <a:pt x="254" y="1127"/>
                    <a:pt x="204" y="1127"/>
                  </a:cubicBezTo>
                  <a:cubicBezTo>
                    <a:pt x="102" y="1127"/>
                    <a:pt x="1" y="1231"/>
                    <a:pt x="60" y="1357"/>
                  </a:cubicBezTo>
                  <a:cubicBezTo>
                    <a:pt x="778" y="2695"/>
                    <a:pt x="2283" y="3550"/>
                    <a:pt x="3788" y="3550"/>
                  </a:cubicBezTo>
                  <a:cubicBezTo>
                    <a:pt x="4063" y="3550"/>
                    <a:pt x="4339" y="3521"/>
                    <a:pt x="4614" y="3452"/>
                  </a:cubicBezTo>
                  <a:cubicBezTo>
                    <a:pt x="4948" y="3383"/>
                    <a:pt x="5283" y="3265"/>
                    <a:pt x="5588" y="3088"/>
                  </a:cubicBezTo>
                  <a:cubicBezTo>
                    <a:pt x="6084" y="3357"/>
                    <a:pt x="6631" y="3494"/>
                    <a:pt x="7185" y="3494"/>
                  </a:cubicBezTo>
                  <a:cubicBezTo>
                    <a:pt x="7400" y="3494"/>
                    <a:pt x="7616" y="3473"/>
                    <a:pt x="7830" y="3432"/>
                  </a:cubicBezTo>
                  <a:cubicBezTo>
                    <a:pt x="8823" y="3216"/>
                    <a:pt x="9640" y="2458"/>
                    <a:pt x="9885" y="1544"/>
                  </a:cubicBezTo>
                  <a:cubicBezTo>
                    <a:pt x="9932" y="1421"/>
                    <a:pt x="9836" y="1340"/>
                    <a:pt x="9741" y="1340"/>
                  </a:cubicBezTo>
                  <a:cubicBezTo>
                    <a:pt x="9675" y="1340"/>
                    <a:pt x="9610" y="1378"/>
                    <a:pt x="9590" y="1465"/>
                  </a:cubicBezTo>
                  <a:cubicBezTo>
                    <a:pt x="9374" y="2272"/>
                    <a:pt x="8646" y="2940"/>
                    <a:pt x="7771" y="3137"/>
                  </a:cubicBezTo>
                  <a:cubicBezTo>
                    <a:pt x="7581" y="3172"/>
                    <a:pt x="7388" y="3190"/>
                    <a:pt x="7195" y="3190"/>
                  </a:cubicBezTo>
                  <a:cubicBezTo>
                    <a:pt x="6740" y="3190"/>
                    <a:pt x="6287" y="3091"/>
                    <a:pt x="5873" y="2891"/>
                  </a:cubicBezTo>
                  <a:cubicBezTo>
                    <a:pt x="6020" y="2773"/>
                    <a:pt x="6148" y="2645"/>
                    <a:pt x="6256" y="2498"/>
                  </a:cubicBezTo>
                  <a:cubicBezTo>
                    <a:pt x="6689" y="1927"/>
                    <a:pt x="6748" y="1141"/>
                    <a:pt x="6404" y="600"/>
                  </a:cubicBezTo>
                  <a:cubicBezTo>
                    <a:pt x="6197" y="285"/>
                    <a:pt x="5863" y="69"/>
                    <a:pt x="5489" y="19"/>
                  </a:cubicBezTo>
                  <a:cubicBezTo>
                    <a:pt x="5421" y="7"/>
                    <a:pt x="5352" y="0"/>
                    <a:pt x="528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1" name="Google Shape;561;p24"/>
          <p:cNvSpPr/>
          <p:nvPr/>
        </p:nvSpPr>
        <p:spPr>
          <a:xfrm>
            <a:off x="1240325" y="30100"/>
            <a:ext cx="177775" cy="115325"/>
          </a:xfrm>
          <a:custGeom>
            <a:rect b="b" l="l" r="r" t="t"/>
            <a:pathLst>
              <a:path extrusionOk="0" h="4613" w="7111">
                <a:moveTo>
                  <a:pt x="3531" y="0"/>
                </a:moveTo>
                <a:lnTo>
                  <a:pt x="0" y="1190"/>
                </a:lnTo>
                <a:lnTo>
                  <a:pt x="358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2" name="Google Shape;562;p24"/>
          <p:cNvGrpSpPr/>
          <p:nvPr/>
        </p:nvGrpSpPr>
        <p:grpSpPr>
          <a:xfrm>
            <a:off x="342206" y="178687"/>
            <a:ext cx="1075893" cy="1010627"/>
            <a:chOff x="220838" y="-10150"/>
            <a:chExt cx="1417700" cy="1331700"/>
          </a:xfrm>
        </p:grpSpPr>
        <p:sp>
          <p:nvSpPr>
            <p:cNvPr id="563" name="Google Shape;563;p24"/>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4"/>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4"/>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4"/>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4"/>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4"/>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4"/>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4"/>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4"/>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4"/>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4"/>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4"/>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4"/>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4"/>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4"/>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4"/>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4"/>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4"/>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4"/>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4"/>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4"/>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4"/>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4"/>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4"/>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4"/>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4"/>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4"/>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4"/>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4"/>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4"/>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4"/>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4"/>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4"/>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4"/>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4"/>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4"/>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4"/>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4"/>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4"/>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4"/>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4"/>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4"/>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4"/>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4"/>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4"/>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4"/>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9" name="Google Shape;609;p24"/>
          <p:cNvGrpSpPr/>
          <p:nvPr/>
        </p:nvGrpSpPr>
        <p:grpSpPr>
          <a:xfrm>
            <a:off x="3197114" y="153467"/>
            <a:ext cx="1299031" cy="763082"/>
            <a:chOff x="3285175" y="1554625"/>
            <a:chExt cx="1458275" cy="856625"/>
          </a:xfrm>
        </p:grpSpPr>
        <p:sp>
          <p:nvSpPr>
            <p:cNvPr id="610" name="Google Shape;610;p24"/>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4"/>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4"/>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4"/>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4"/>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4"/>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4"/>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4"/>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4"/>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4"/>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4"/>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4"/>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4"/>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4"/>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4"/>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5" name="Google Shape;625;p24"/>
          <p:cNvGrpSpPr/>
          <p:nvPr/>
        </p:nvGrpSpPr>
        <p:grpSpPr>
          <a:xfrm>
            <a:off x="8031392" y="269211"/>
            <a:ext cx="898762" cy="763062"/>
            <a:chOff x="8039217" y="153473"/>
            <a:chExt cx="898762" cy="763062"/>
          </a:xfrm>
        </p:grpSpPr>
        <p:sp>
          <p:nvSpPr>
            <p:cNvPr id="626" name="Google Shape;626;p24"/>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4"/>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4"/>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4"/>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4"/>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4"/>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4"/>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4"/>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4"/>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4"/>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4"/>
          <p:cNvGrpSpPr/>
          <p:nvPr/>
        </p:nvGrpSpPr>
        <p:grpSpPr>
          <a:xfrm rot="657575">
            <a:off x="4953944" y="4227780"/>
            <a:ext cx="773062" cy="656341"/>
            <a:chOff x="3502275" y="3218775"/>
            <a:chExt cx="1175775" cy="998250"/>
          </a:xfrm>
        </p:grpSpPr>
        <p:sp>
          <p:nvSpPr>
            <p:cNvPr id="640" name="Google Shape;640;p24"/>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4"/>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4"/>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4"/>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4"/>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4"/>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4"/>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4"/>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4"/>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4"/>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4"/>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solidFill>
                <a:schemeClr val="lt1"/>
              </a:solidFill>
            </a:endParaRPr>
          </a:p>
          <a:p>
            <a:pPr indent="0" lvl="0" marL="0" rtl="0" algn="l">
              <a:spcBef>
                <a:spcPts val="0"/>
              </a:spcBef>
              <a:spcAft>
                <a:spcPts val="0"/>
              </a:spcAft>
              <a:buNone/>
            </a:pPr>
            <a:r>
              <a:t/>
            </a:r>
            <a:endParaRPr/>
          </a:p>
        </p:txBody>
      </p:sp>
      <p:grpSp>
        <p:nvGrpSpPr>
          <p:cNvPr id="1507" name="Google Shape;1507;p33"/>
          <p:cNvGrpSpPr/>
          <p:nvPr/>
        </p:nvGrpSpPr>
        <p:grpSpPr>
          <a:xfrm>
            <a:off x="7524934" y="3762403"/>
            <a:ext cx="1585006" cy="1438418"/>
            <a:chOff x="5171900" y="1164025"/>
            <a:chExt cx="2964844" cy="2815459"/>
          </a:xfrm>
        </p:grpSpPr>
        <p:sp>
          <p:nvSpPr>
            <p:cNvPr id="1508" name="Google Shape;1508;p33"/>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33"/>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33"/>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33"/>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33"/>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33"/>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33"/>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33"/>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33"/>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33"/>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33"/>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33"/>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33"/>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33"/>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33"/>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33"/>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33"/>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33"/>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33"/>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33"/>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33"/>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33"/>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33"/>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33"/>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33"/>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33"/>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33"/>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33"/>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33"/>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33"/>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33"/>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33"/>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33"/>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33"/>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33"/>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33"/>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33"/>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33"/>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33"/>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33"/>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33"/>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33"/>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33"/>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33"/>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33"/>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53" name="Google Shape;1553;p33"/>
          <p:cNvGrpSpPr/>
          <p:nvPr/>
        </p:nvGrpSpPr>
        <p:grpSpPr>
          <a:xfrm>
            <a:off x="257577" y="4164479"/>
            <a:ext cx="1299031" cy="763082"/>
            <a:chOff x="3285175" y="1554625"/>
            <a:chExt cx="1458275" cy="856625"/>
          </a:xfrm>
        </p:grpSpPr>
        <p:sp>
          <p:nvSpPr>
            <p:cNvPr id="1554" name="Google Shape;1554;p3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3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3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3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3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3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3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3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3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3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3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3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3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3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3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9" name="Google Shape;1569;p33"/>
          <p:cNvGrpSpPr/>
          <p:nvPr/>
        </p:nvGrpSpPr>
        <p:grpSpPr>
          <a:xfrm>
            <a:off x="7893446" y="188324"/>
            <a:ext cx="926750" cy="870532"/>
            <a:chOff x="220838" y="-10150"/>
            <a:chExt cx="1417700" cy="1331700"/>
          </a:xfrm>
        </p:grpSpPr>
        <p:sp>
          <p:nvSpPr>
            <p:cNvPr id="1570" name="Google Shape;1570;p33"/>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33"/>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33"/>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33"/>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33"/>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33"/>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33"/>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33"/>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33"/>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33"/>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33"/>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33"/>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33"/>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33"/>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33"/>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33"/>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33"/>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33"/>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33"/>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33"/>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33"/>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33"/>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33"/>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33"/>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33"/>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33"/>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33"/>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33"/>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33"/>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33"/>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33"/>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33"/>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33"/>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33"/>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33"/>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33"/>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33"/>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33"/>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33"/>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33"/>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33"/>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33"/>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33"/>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33"/>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33"/>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33"/>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6" name="Google Shape;1616;p33"/>
          <p:cNvSpPr txBox="1"/>
          <p:nvPr>
            <p:ph idx="1" type="body"/>
          </p:nvPr>
        </p:nvSpPr>
        <p:spPr>
          <a:xfrm>
            <a:off x="735650" y="11763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Initial Data Driven Insights</a:t>
            </a:r>
            <a:endParaRPr b="1" sz="3000">
              <a:solidFill>
                <a:schemeClr val="dk1"/>
              </a:solidFill>
              <a:latin typeface="Rajdhani"/>
              <a:ea typeface="Rajdhani"/>
              <a:cs typeface="Rajdhani"/>
              <a:sym typeface="Rajdhani"/>
            </a:endParaRPr>
          </a:p>
        </p:txBody>
      </p:sp>
      <p:sp>
        <p:nvSpPr>
          <p:cNvPr id="1617" name="Google Shape;1617;p33"/>
          <p:cNvSpPr txBox="1"/>
          <p:nvPr>
            <p:ph idx="1" type="body"/>
          </p:nvPr>
        </p:nvSpPr>
        <p:spPr>
          <a:xfrm>
            <a:off x="735650" y="1709725"/>
            <a:ext cx="44670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Noticed that the </a:t>
            </a:r>
            <a:r>
              <a:rPr b="1" lang="en" sz="2400">
                <a:latin typeface="Rajdhani"/>
                <a:ea typeface="Rajdhani"/>
                <a:cs typeface="Rajdhani"/>
                <a:sym typeface="Rajdhani"/>
              </a:rPr>
              <a:t>minimum</a:t>
            </a:r>
            <a:r>
              <a:rPr b="1" lang="en" sz="2400">
                <a:latin typeface="Rajdhani"/>
                <a:ea typeface="Rajdhani"/>
                <a:cs typeface="Rajdhani"/>
                <a:sym typeface="Rajdhani"/>
              </a:rPr>
              <a:t> value of profit is negative, indicating that that movie made a loss in revenue</a:t>
            </a:r>
            <a:endParaRPr b="1" sz="2400">
              <a:latin typeface="Rajdhani"/>
              <a:ea typeface="Rajdhani"/>
              <a:cs typeface="Rajdhani"/>
              <a:sym typeface="Rajdhani"/>
            </a:endParaRPr>
          </a:p>
        </p:txBody>
      </p:sp>
      <p:pic>
        <p:nvPicPr>
          <p:cNvPr id="1618" name="Google Shape;1618;p33"/>
          <p:cNvPicPr preferRelativeResize="0"/>
          <p:nvPr/>
        </p:nvPicPr>
        <p:blipFill>
          <a:blip r:embed="rId3">
            <a:alphaModFix/>
          </a:blip>
          <a:stretch>
            <a:fillRect/>
          </a:stretch>
        </p:blipFill>
        <p:spPr>
          <a:xfrm>
            <a:off x="5572125" y="1233488"/>
            <a:ext cx="1809750" cy="3438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2" name="Shape 1622"/>
        <p:cNvGrpSpPr/>
        <p:nvPr/>
      </p:nvGrpSpPr>
      <p:grpSpPr>
        <a:xfrm>
          <a:off x="0" y="0"/>
          <a:ext cx="0" cy="0"/>
          <a:chOff x="0" y="0"/>
          <a:chExt cx="0" cy="0"/>
        </a:xfrm>
      </p:grpSpPr>
      <p:sp>
        <p:nvSpPr>
          <p:cNvPr id="1623" name="Google Shape;1623;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solidFill>
                <a:schemeClr val="lt1"/>
              </a:solidFill>
            </a:endParaRPr>
          </a:p>
          <a:p>
            <a:pPr indent="0" lvl="0" marL="0" rtl="0" algn="l">
              <a:spcBef>
                <a:spcPts val="0"/>
              </a:spcBef>
              <a:spcAft>
                <a:spcPts val="0"/>
              </a:spcAft>
              <a:buNone/>
            </a:pPr>
            <a:r>
              <a:t/>
            </a:r>
            <a:endParaRPr/>
          </a:p>
        </p:txBody>
      </p:sp>
      <p:grpSp>
        <p:nvGrpSpPr>
          <p:cNvPr id="1624" name="Google Shape;1624;p34"/>
          <p:cNvGrpSpPr/>
          <p:nvPr/>
        </p:nvGrpSpPr>
        <p:grpSpPr>
          <a:xfrm>
            <a:off x="7524934" y="3762403"/>
            <a:ext cx="1585006" cy="1438418"/>
            <a:chOff x="5171900" y="1164025"/>
            <a:chExt cx="2964844" cy="2815459"/>
          </a:xfrm>
        </p:grpSpPr>
        <p:sp>
          <p:nvSpPr>
            <p:cNvPr id="1625" name="Google Shape;1625;p34"/>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34"/>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34"/>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34"/>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34"/>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34"/>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34"/>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34"/>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34"/>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34"/>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34"/>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34"/>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34"/>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34"/>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34"/>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34"/>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34"/>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34"/>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34"/>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34"/>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34"/>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34"/>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34"/>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34"/>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34"/>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34"/>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34"/>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34"/>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34"/>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34"/>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34"/>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34"/>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34"/>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34"/>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34"/>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34"/>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34"/>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34"/>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34"/>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34"/>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34"/>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34"/>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34"/>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34"/>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34"/>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0" name="Google Shape;1670;p34"/>
          <p:cNvGrpSpPr/>
          <p:nvPr/>
        </p:nvGrpSpPr>
        <p:grpSpPr>
          <a:xfrm>
            <a:off x="257577" y="4164479"/>
            <a:ext cx="1299031" cy="763082"/>
            <a:chOff x="3285175" y="1554625"/>
            <a:chExt cx="1458275" cy="856625"/>
          </a:xfrm>
        </p:grpSpPr>
        <p:sp>
          <p:nvSpPr>
            <p:cNvPr id="1671" name="Google Shape;1671;p34"/>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34"/>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34"/>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34"/>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34"/>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34"/>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34"/>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34"/>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34"/>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34"/>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34"/>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34"/>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34"/>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34"/>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34"/>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6" name="Google Shape;1686;p34"/>
          <p:cNvGrpSpPr/>
          <p:nvPr/>
        </p:nvGrpSpPr>
        <p:grpSpPr>
          <a:xfrm>
            <a:off x="7893446" y="188324"/>
            <a:ext cx="926750" cy="870532"/>
            <a:chOff x="220838" y="-10150"/>
            <a:chExt cx="1417700" cy="1331700"/>
          </a:xfrm>
        </p:grpSpPr>
        <p:sp>
          <p:nvSpPr>
            <p:cNvPr id="1687" name="Google Shape;1687;p34"/>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34"/>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34"/>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34"/>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34"/>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34"/>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34"/>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34"/>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34"/>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34"/>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34"/>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34"/>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34"/>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34"/>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34"/>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34"/>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34"/>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34"/>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34"/>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34"/>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34"/>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34"/>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34"/>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34"/>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34"/>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34"/>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34"/>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34"/>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34"/>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34"/>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34"/>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34"/>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34"/>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34"/>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34"/>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34"/>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34"/>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34"/>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34"/>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34"/>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34"/>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34"/>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34"/>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34"/>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34"/>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34"/>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3" name="Google Shape;1733;p34"/>
          <p:cNvSpPr txBox="1"/>
          <p:nvPr>
            <p:ph idx="1" type="body"/>
          </p:nvPr>
        </p:nvSpPr>
        <p:spPr>
          <a:xfrm>
            <a:off x="735650" y="11763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Filtering of Data</a:t>
            </a:r>
            <a:endParaRPr b="1" sz="3000">
              <a:solidFill>
                <a:schemeClr val="dk1"/>
              </a:solidFill>
              <a:latin typeface="Rajdhani"/>
              <a:ea typeface="Rajdhani"/>
              <a:cs typeface="Rajdhani"/>
              <a:sym typeface="Rajdhani"/>
            </a:endParaRPr>
          </a:p>
        </p:txBody>
      </p:sp>
      <p:sp>
        <p:nvSpPr>
          <p:cNvPr id="1734" name="Google Shape;1734;p34"/>
          <p:cNvSpPr txBox="1"/>
          <p:nvPr>
            <p:ph idx="1" type="body"/>
          </p:nvPr>
        </p:nvSpPr>
        <p:spPr>
          <a:xfrm>
            <a:off x="735650" y="1709725"/>
            <a:ext cx="7704000" cy="979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Filtered out factors that was relevant in determining the success of a movie</a:t>
            </a:r>
            <a:endParaRPr b="1" sz="2400">
              <a:latin typeface="Rajdhani"/>
              <a:ea typeface="Rajdhani"/>
              <a:cs typeface="Rajdhani"/>
              <a:sym typeface="Rajdhani"/>
            </a:endParaRPr>
          </a:p>
        </p:txBody>
      </p:sp>
      <p:pic>
        <p:nvPicPr>
          <p:cNvPr id="1735" name="Google Shape;1735;p34"/>
          <p:cNvPicPr preferRelativeResize="0"/>
          <p:nvPr/>
        </p:nvPicPr>
        <p:blipFill>
          <a:blip r:embed="rId3">
            <a:alphaModFix/>
          </a:blip>
          <a:stretch>
            <a:fillRect/>
          </a:stretch>
        </p:blipFill>
        <p:spPr>
          <a:xfrm>
            <a:off x="251000" y="2735451"/>
            <a:ext cx="8740600" cy="173380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9" name="Shape 1739"/>
        <p:cNvGrpSpPr/>
        <p:nvPr/>
      </p:nvGrpSpPr>
      <p:grpSpPr>
        <a:xfrm>
          <a:off x="0" y="0"/>
          <a:ext cx="0" cy="0"/>
          <a:chOff x="0" y="0"/>
          <a:chExt cx="0" cy="0"/>
        </a:xfrm>
      </p:grpSpPr>
      <p:sp>
        <p:nvSpPr>
          <p:cNvPr id="1740" name="Google Shape;1740;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solidFill>
                <a:schemeClr val="lt1"/>
              </a:solidFill>
            </a:endParaRPr>
          </a:p>
          <a:p>
            <a:pPr indent="0" lvl="0" marL="0" rtl="0" algn="l">
              <a:spcBef>
                <a:spcPts val="0"/>
              </a:spcBef>
              <a:spcAft>
                <a:spcPts val="0"/>
              </a:spcAft>
              <a:buNone/>
            </a:pPr>
            <a:r>
              <a:t/>
            </a:r>
            <a:endParaRPr/>
          </a:p>
        </p:txBody>
      </p:sp>
      <p:grpSp>
        <p:nvGrpSpPr>
          <p:cNvPr id="1741" name="Google Shape;1741;p35"/>
          <p:cNvGrpSpPr/>
          <p:nvPr/>
        </p:nvGrpSpPr>
        <p:grpSpPr>
          <a:xfrm>
            <a:off x="7524934" y="3762403"/>
            <a:ext cx="1585006" cy="1438418"/>
            <a:chOff x="5171900" y="1164025"/>
            <a:chExt cx="2964844" cy="2815459"/>
          </a:xfrm>
        </p:grpSpPr>
        <p:sp>
          <p:nvSpPr>
            <p:cNvPr id="1742" name="Google Shape;1742;p35"/>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35"/>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35"/>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35"/>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35"/>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35"/>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35"/>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35"/>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35"/>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35"/>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35"/>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35"/>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35"/>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35"/>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35"/>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35"/>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35"/>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35"/>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35"/>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35"/>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35"/>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35"/>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35"/>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35"/>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35"/>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35"/>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35"/>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35"/>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35"/>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35"/>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35"/>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35"/>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35"/>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35"/>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35"/>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35"/>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35"/>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35"/>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35"/>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35"/>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35"/>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35"/>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35"/>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35"/>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35"/>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7" name="Google Shape;1787;p35"/>
          <p:cNvGrpSpPr/>
          <p:nvPr/>
        </p:nvGrpSpPr>
        <p:grpSpPr>
          <a:xfrm>
            <a:off x="257577" y="4164479"/>
            <a:ext cx="1299031" cy="763082"/>
            <a:chOff x="3285175" y="1554625"/>
            <a:chExt cx="1458275" cy="856625"/>
          </a:xfrm>
        </p:grpSpPr>
        <p:sp>
          <p:nvSpPr>
            <p:cNvPr id="1788" name="Google Shape;1788;p35"/>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35"/>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35"/>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35"/>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35"/>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35"/>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35"/>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35"/>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35"/>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35"/>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35"/>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35"/>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35"/>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35"/>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35"/>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3" name="Google Shape;1803;p35"/>
          <p:cNvGrpSpPr/>
          <p:nvPr/>
        </p:nvGrpSpPr>
        <p:grpSpPr>
          <a:xfrm>
            <a:off x="7893446" y="188324"/>
            <a:ext cx="926750" cy="870532"/>
            <a:chOff x="220838" y="-10150"/>
            <a:chExt cx="1417700" cy="1331700"/>
          </a:xfrm>
        </p:grpSpPr>
        <p:sp>
          <p:nvSpPr>
            <p:cNvPr id="1804" name="Google Shape;1804;p35"/>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35"/>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35"/>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35"/>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35"/>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35"/>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35"/>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35"/>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35"/>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35"/>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35"/>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35"/>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35"/>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35"/>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35"/>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35"/>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35"/>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35"/>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35"/>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35"/>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35"/>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35"/>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35"/>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35"/>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35"/>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35"/>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35"/>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35"/>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35"/>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35"/>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35"/>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35"/>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35"/>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35"/>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35"/>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35"/>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35"/>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35"/>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35"/>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35"/>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35"/>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35"/>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35"/>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35"/>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35"/>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35"/>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0" name="Google Shape;1850;p35"/>
          <p:cNvSpPr txBox="1"/>
          <p:nvPr>
            <p:ph idx="1" type="body"/>
          </p:nvPr>
        </p:nvSpPr>
        <p:spPr>
          <a:xfrm>
            <a:off x="735650" y="11763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Removing NaN values</a:t>
            </a:r>
            <a:endParaRPr b="1" sz="3000">
              <a:solidFill>
                <a:schemeClr val="dk1"/>
              </a:solidFill>
              <a:latin typeface="Rajdhani"/>
              <a:ea typeface="Rajdhani"/>
              <a:cs typeface="Rajdhani"/>
              <a:sym typeface="Rajdhani"/>
            </a:endParaRPr>
          </a:p>
        </p:txBody>
      </p:sp>
      <p:pic>
        <p:nvPicPr>
          <p:cNvPr id="1851" name="Google Shape;1851;p35"/>
          <p:cNvPicPr preferRelativeResize="0"/>
          <p:nvPr/>
        </p:nvPicPr>
        <p:blipFill>
          <a:blip r:embed="rId3">
            <a:alphaModFix/>
          </a:blip>
          <a:stretch>
            <a:fillRect/>
          </a:stretch>
        </p:blipFill>
        <p:spPr>
          <a:xfrm>
            <a:off x="1057275" y="1952625"/>
            <a:ext cx="6877050" cy="16954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5" name="Shape 1855"/>
        <p:cNvGrpSpPr/>
        <p:nvPr/>
      </p:nvGrpSpPr>
      <p:grpSpPr>
        <a:xfrm>
          <a:off x="0" y="0"/>
          <a:ext cx="0" cy="0"/>
          <a:chOff x="0" y="0"/>
          <a:chExt cx="0" cy="0"/>
        </a:xfrm>
      </p:grpSpPr>
      <p:sp>
        <p:nvSpPr>
          <p:cNvPr id="1856" name="Google Shape;1856;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solidFill>
                <a:schemeClr val="lt1"/>
              </a:solidFill>
            </a:endParaRPr>
          </a:p>
          <a:p>
            <a:pPr indent="0" lvl="0" marL="0" rtl="0" algn="l">
              <a:spcBef>
                <a:spcPts val="0"/>
              </a:spcBef>
              <a:spcAft>
                <a:spcPts val="0"/>
              </a:spcAft>
              <a:buNone/>
            </a:pPr>
            <a:r>
              <a:t/>
            </a:r>
            <a:endParaRPr/>
          </a:p>
        </p:txBody>
      </p:sp>
      <p:grpSp>
        <p:nvGrpSpPr>
          <p:cNvPr id="1857" name="Google Shape;1857;p36"/>
          <p:cNvGrpSpPr/>
          <p:nvPr/>
        </p:nvGrpSpPr>
        <p:grpSpPr>
          <a:xfrm>
            <a:off x="7524934" y="3762403"/>
            <a:ext cx="1585006" cy="1438418"/>
            <a:chOff x="5171900" y="1164025"/>
            <a:chExt cx="2964844" cy="2815459"/>
          </a:xfrm>
        </p:grpSpPr>
        <p:sp>
          <p:nvSpPr>
            <p:cNvPr id="1858" name="Google Shape;1858;p36"/>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36"/>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36"/>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36"/>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36"/>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36"/>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36"/>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36"/>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36"/>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36"/>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36"/>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36"/>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36"/>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36"/>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36"/>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36"/>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36"/>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36"/>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36"/>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36"/>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36"/>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36"/>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36"/>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36"/>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36"/>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36"/>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36"/>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36"/>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36"/>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36"/>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36"/>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36"/>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36"/>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36"/>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36"/>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36"/>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36"/>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36"/>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36"/>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36"/>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36"/>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36"/>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36"/>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36"/>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36"/>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3" name="Google Shape;1903;p36"/>
          <p:cNvGrpSpPr/>
          <p:nvPr/>
        </p:nvGrpSpPr>
        <p:grpSpPr>
          <a:xfrm>
            <a:off x="257577" y="4164479"/>
            <a:ext cx="1299031" cy="763082"/>
            <a:chOff x="3285175" y="1554625"/>
            <a:chExt cx="1458275" cy="856625"/>
          </a:xfrm>
        </p:grpSpPr>
        <p:sp>
          <p:nvSpPr>
            <p:cNvPr id="1904" name="Google Shape;1904;p36"/>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36"/>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36"/>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36"/>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36"/>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36"/>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36"/>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36"/>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36"/>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36"/>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36"/>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36"/>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36"/>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36"/>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36"/>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9" name="Google Shape;1919;p36"/>
          <p:cNvGrpSpPr/>
          <p:nvPr/>
        </p:nvGrpSpPr>
        <p:grpSpPr>
          <a:xfrm>
            <a:off x="7893446" y="188324"/>
            <a:ext cx="926750" cy="870532"/>
            <a:chOff x="220838" y="-10150"/>
            <a:chExt cx="1417700" cy="1331700"/>
          </a:xfrm>
        </p:grpSpPr>
        <p:sp>
          <p:nvSpPr>
            <p:cNvPr id="1920" name="Google Shape;1920;p36"/>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36"/>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36"/>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36"/>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36"/>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36"/>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36"/>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36"/>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36"/>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36"/>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36"/>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36"/>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36"/>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36"/>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36"/>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36"/>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36"/>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36"/>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36"/>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36"/>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36"/>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36"/>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36"/>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36"/>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36"/>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36"/>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36"/>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36"/>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36"/>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36"/>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36"/>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36"/>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36"/>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36"/>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36"/>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36"/>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36"/>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36"/>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36"/>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36"/>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36"/>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36"/>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36"/>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36"/>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36"/>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36"/>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66" name="Google Shape;1966;p36"/>
          <p:cNvSpPr txBox="1"/>
          <p:nvPr>
            <p:ph idx="1" type="body"/>
          </p:nvPr>
        </p:nvSpPr>
        <p:spPr>
          <a:xfrm>
            <a:off x="507050" y="11763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Encoder Function</a:t>
            </a:r>
            <a:endParaRPr b="1" sz="3000">
              <a:solidFill>
                <a:schemeClr val="dk1"/>
              </a:solidFill>
              <a:latin typeface="Rajdhani"/>
              <a:ea typeface="Rajdhani"/>
              <a:cs typeface="Rajdhani"/>
              <a:sym typeface="Rajdhani"/>
            </a:endParaRPr>
          </a:p>
        </p:txBody>
      </p:sp>
      <p:sp>
        <p:nvSpPr>
          <p:cNvPr id="1967" name="Google Shape;1967;p36"/>
          <p:cNvSpPr txBox="1"/>
          <p:nvPr>
            <p:ph idx="1" type="body"/>
          </p:nvPr>
        </p:nvSpPr>
        <p:spPr>
          <a:xfrm>
            <a:off x="126050" y="1709725"/>
            <a:ext cx="35316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Convert categorical values into numerical values for better analysis</a:t>
            </a:r>
            <a:endParaRPr b="1" sz="2400">
              <a:latin typeface="Rajdhani"/>
              <a:ea typeface="Rajdhani"/>
              <a:cs typeface="Rajdhani"/>
              <a:sym typeface="Rajdhani"/>
            </a:endParaRPr>
          </a:p>
        </p:txBody>
      </p:sp>
      <p:pic>
        <p:nvPicPr>
          <p:cNvPr id="1968" name="Google Shape;1968;p36"/>
          <p:cNvPicPr preferRelativeResize="0"/>
          <p:nvPr/>
        </p:nvPicPr>
        <p:blipFill>
          <a:blip r:embed="rId3">
            <a:alphaModFix/>
          </a:blip>
          <a:stretch>
            <a:fillRect/>
          </a:stretch>
        </p:blipFill>
        <p:spPr>
          <a:xfrm>
            <a:off x="3487450" y="1490600"/>
            <a:ext cx="5732750" cy="3207426"/>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37"/>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solidFill>
                <a:schemeClr val="lt1"/>
              </a:solidFill>
            </a:endParaRPr>
          </a:p>
          <a:p>
            <a:pPr indent="0" lvl="0" marL="0" rtl="0" algn="l">
              <a:spcBef>
                <a:spcPts val="0"/>
              </a:spcBef>
              <a:spcAft>
                <a:spcPts val="0"/>
              </a:spcAft>
              <a:buNone/>
            </a:pPr>
            <a:r>
              <a:t/>
            </a:r>
            <a:endParaRPr/>
          </a:p>
        </p:txBody>
      </p:sp>
      <p:grpSp>
        <p:nvGrpSpPr>
          <p:cNvPr id="1974" name="Google Shape;1974;p37"/>
          <p:cNvGrpSpPr/>
          <p:nvPr/>
        </p:nvGrpSpPr>
        <p:grpSpPr>
          <a:xfrm>
            <a:off x="7524934" y="3762403"/>
            <a:ext cx="1585006" cy="1438418"/>
            <a:chOff x="5171900" y="1164025"/>
            <a:chExt cx="2964844" cy="2815459"/>
          </a:xfrm>
        </p:grpSpPr>
        <p:sp>
          <p:nvSpPr>
            <p:cNvPr id="1975" name="Google Shape;1975;p37"/>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37"/>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37"/>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37"/>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37"/>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37"/>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37"/>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37"/>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37"/>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37"/>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37"/>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37"/>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37"/>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37"/>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37"/>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37"/>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37"/>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37"/>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37"/>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37"/>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37"/>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37"/>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37"/>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37"/>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37"/>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37"/>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37"/>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37"/>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37"/>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37"/>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37"/>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37"/>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37"/>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37"/>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37"/>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37"/>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37"/>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37"/>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37"/>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37"/>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37"/>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37"/>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37"/>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37"/>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37"/>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0" name="Google Shape;2020;p37"/>
          <p:cNvGrpSpPr/>
          <p:nvPr/>
        </p:nvGrpSpPr>
        <p:grpSpPr>
          <a:xfrm>
            <a:off x="257577" y="4164479"/>
            <a:ext cx="1299031" cy="763082"/>
            <a:chOff x="3285175" y="1554625"/>
            <a:chExt cx="1458275" cy="856625"/>
          </a:xfrm>
        </p:grpSpPr>
        <p:sp>
          <p:nvSpPr>
            <p:cNvPr id="2021" name="Google Shape;2021;p37"/>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37"/>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37"/>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37"/>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37"/>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37"/>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37"/>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37"/>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37"/>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37"/>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37"/>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37"/>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37"/>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37"/>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37"/>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6" name="Google Shape;2036;p37"/>
          <p:cNvGrpSpPr/>
          <p:nvPr/>
        </p:nvGrpSpPr>
        <p:grpSpPr>
          <a:xfrm>
            <a:off x="7893446" y="188324"/>
            <a:ext cx="926750" cy="870532"/>
            <a:chOff x="220838" y="-10150"/>
            <a:chExt cx="1417700" cy="1331700"/>
          </a:xfrm>
        </p:grpSpPr>
        <p:sp>
          <p:nvSpPr>
            <p:cNvPr id="2037" name="Google Shape;2037;p37"/>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37"/>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37"/>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37"/>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37"/>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37"/>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37"/>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37"/>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37"/>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37"/>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37"/>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37"/>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37"/>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37"/>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37"/>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37"/>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37"/>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37"/>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37"/>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37"/>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37"/>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37"/>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37"/>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37"/>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37"/>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37"/>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37"/>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37"/>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37"/>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37"/>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37"/>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37"/>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37"/>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37"/>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37"/>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37"/>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37"/>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37"/>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37"/>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37"/>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37"/>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37"/>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37"/>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37"/>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37"/>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37"/>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3" name="Google Shape;2083;p37"/>
          <p:cNvSpPr txBox="1"/>
          <p:nvPr>
            <p:ph idx="1" type="body"/>
          </p:nvPr>
        </p:nvSpPr>
        <p:spPr>
          <a:xfrm>
            <a:off x="735650" y="947725"/>
            <a:ext cx="7688400" cy="2988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Planning Analysis and Machine Learning</a:t>
            </a:r>
            <a:endParaRPr b="1" sz="3000">
              <a:solidFill>
                <a:schemeClr val="dk1"/>
              </a:solidFill>
              <a:latin typeface="Rajdhani"/>
              <a:ea typeface="Rajdhani"/>
              <a:cs typeface="Rajdhani"/>
              <a:sym typeface="Rajdhani"/>
            </a:endParaRPr>
          </a:p>
        </p:txBody>
      </p:sp>
      <p:sp>
        <p:nvSpPr>
          <p:cNvPr id="2084" name="Google Shape;2084;p37"/>
          <p:cNvSpPr/>
          <p:nvPr/>
        </p:nvSpPr>
        <p:spPr>
          <a:xfrm>
            <a:off x="1747850" y="1921425"/>
            <a:ext cx="1584900" cy="754200"/>
          </a:xfrm>
          <a:prstGeom prst="roundRect">
            <a:avLst>
              <a:gd fmla="val 16667" name="adj"/>
            </a:avLst>
          </a:prstGeom>
          <a:solidFill>
            <a:srgbClr val="9E85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jdhani"/>
                <a:ea typeface="Rajdhani"/>
                <a:cs typeface="Rajdhani"/>
                <a:sym typeface="Rajdhani"/>
              </a:rPr>
              <a:t>Numerical Values</a:t>
            </a:r>
            <a:endParaRPr b="1">
              <a:latin typeface="Rajdhani"/>
              <a:ea typeface="Rajdhani"/>
              <a:cs typeface="Rajdhani"/>
              <a:sym typeface="Rajdhani"/>
            </a:endParaRPr>
          </a:p>
        </p:txBody>
      </p:sp>
      <p:sp>
        <p:nvSpPr>
          <p:cNvPr id="2085" name="Google Shape;2085;p37"/>
          <p:cNvSpPr/>
          <p:nvPr/>
        </p:nvSpPr>
        <p:spPr>
          <a:xfrm>
            <a:off x="4955875" y="1625550"/>
            <a:ext cx="2268300" cy="754200"/>
          </a:xfrm>
          <a:prstGeom prst="roundRect">
            <a:avLst>
              <a:gd fmla="val 16667" name="adj"/>
            </a:avLst>
          </a:prstGeom>
          <a:solidFill>
            <a:srgbClr val="3859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ajdhani"/>
                <a:ea typeface="Rajdhani"/>
                <a:cs typeface="Rajdhani"/>
                <a:sym typeface="Rajdhani"/>
              </a:rPr>
              <a:t>Linear Regression Model</a:t>
            </a:r>
            <a:endParaRPr b="1">
              <a:solidFill>
                <a:schemeClr val="dk2"/>
              </a:solidFill>
              <a:latin typeface="Rajdhani"/>
              <a:ea typeface="Rajdhani"/>
              <a:cs typeface="Rajdhani"/>
              <a:sym typeface="Rajdhani"/>
            </a:endParaRPr>
          </a:p>
        </p:txBody>
      </p:sp>
      <p:sp>
        <p:nvSpPr>
          <p:cNvPr id="2086" name="Google Shape;2086;p37"/>
          <p:cNvSpPr/>
          <p:nvPr/>
        </p:nvSpPr>
        <p:spPr>
          <a:xfrm>
            <a:off x="4943275" y="2378625"/>
            <a:ext cx="2433300" cy="754200"/>
          </a:xfrm>
          <a:prstGeom prst="roundRect">
            <a:avLst>
              <a:gd fmla="val 16667" name="adj"/>
            </a:avLst>
          </a:prstGeom>
          <a:solidFill>
            <a:srgbClr val="3859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ajdhani"/>
                <a:ea typeface="Rajdhani"/>
                <a:cs typeface="Rajdhani"/>
                <a:sym typeface="Rajdhani"/>
              </a:rPr>
              <a:t>Random Forest Classification</a:t>
            </a:r>
            <a:endParaRPr b="1">
              <a:solidFill>
                <a:schemeClr val="dk2"/>
              </a:solidFill>
              <a:latin typeface="Rajdhani"/>
              <a:ea typeface="Rajdhani"/>
              <a:cs typeface="Rajdhani"/>
              <a:sym typeface="Rajdhani"/>
            </a:endParaRPr>
          </a:p>
        </p:txBody>
      </p:sp>
      <p:sp>
        <p:nvSpPr>
          <p:cNvPr id="2087" name="Google Shape;2087;p37"/>
          <p:cNvSpPr/>
          <p:nvPr/>
        </p:nvSpPr>
        <p:spPr>
          <a:xfrm>
            <a:off x="1747850" y="3369225"/>
            <a:ext cx="1725900" cy="754200"/>
          </a:xfrm>
          <a:prstGeom prst="roundRect">
            <a:avLst>
              <a:gd fmla="val 16667" name="adj"/>
            </a:avLst>
          </a:prstGeom>
          <a:solidFill>
            <a:srgbClr val="9E85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ajdhani"/>
                <a:ea typeface="Rajdhani"/>
                <a:cs typeface="Rajdhani"/>
                <a:sym typeface="Rajdhani"/>
              </a:rPr>
              <a:t>Categorical</a:t>
            </a:r>
            <a:r>
              <a:rPr b="1" lang="en">
                <a:latin typeface="Rajdhani"/>
                <a:ea typeface="Rajdhani"/>
                <a:cs typeface="Rajdhani"/>
                <a:sym typeface="Rajdhani"/>
              </a:rPr>
              <a:t> </a:t>
            </a:r>
            <a:r>
              <a:rPr b="1" lang="en">
                <a:latin typeface="Rajdhani"/>
                <a:ea typeface="Rajdhani"/>
                <a:cs typeface="Rajdhani"/>
                <a:sym typeface="Rajdhani"/>
              </a:rPr>
              <a:t>Values</a:t>
            </a:r>
            <a:endParaRPr b="1">
              <a:latin typeface="Rajdhani"/>
              <a:ea typeface="Rajdhani"/>
              <a:cs typeface="Rajdhani"/>
              <a:sym typeface="Rajdhani"/>
            </a:endParaRPr>
          </a:p>
        </p:txBody>
      </p:sp>
      <p:cxnSp>
        <p:nvCxnSpPr>
          <p:cNvPr id="2088" name="Google Shape;2088;p37"/>
          <p:cNvCxnSpPr>
            <a:stCxn id="2084" idx="3"/>
            <a:endCxn id="2085" idx="1"/>
          </p:cNvCxnSpPr>
          <p:nvPr/>
        </p:nvCxnSpPr>
        <p:spPr>
          <a:xfrm flipH="1" rot="10800000">
            <a:off x="3332750" y="2002725"/>
            <a:ext cx="1623000" cy="295800"/>
          </a:xfrm>
          <a:prstGeom prst="straightConnector1">
            <a:avLst/>
          </a:prstGeom>
          <a:noFill/>
          <a:ln cap="flat" cmpd="sng" w="9525">
            <a:solidFill>
              <a:schemeClr val="lt2"/>
            </a:solidFill>
            <a:prstDash val="solid"/>
            <a:round/>
            <a:headEnd len="med" w="med" type="none"/>
            <a:tailEnd len="med" w="med" type="none"/>
          </a:ln>
        </p:spPr>
      </p:cxnSp>
      <p:cxnSp>
        <p:nvCxnSpPr>
          <p:cNvPr id="2089" name="Google Shape;2089;p37"/>
          <p:cNvCxnSpPr>
            <a:stCxn id="2084" idx="3"/>
            <a:endCxn id="2085" idx="1"/>
          </p:cNvCxnSpPr>
          <p:nvPr/>
        </p:nvCxnSpPr>
        <p:spPr>
          <a:xfrm flipH="1" rot="10800000">
            <a:off x="3332750" y="2002725"/>
            <a:ext cx="1623000" cy="295800"/>
          </a:xfrm>
          <a:prstGeom prst="straightConnector1">
            <a:avLst/>
          </a:prstGeom>
          <a:noFill/>
          <a:ln cap="flat" cmpd="sng" w="9525">
            <a:solidFill>
              <a:schemeClr val="lt2"/>
            </a:solidFill>
            <a:prstDash val="solid"/>
            <a:round/>
            <a:headEnd len="med" w="med" type="none"/>
            <a:tailEnd len="med" w="med" type="triangle"/>
          </a:ln>
        </p:spPr>
      </p:cxnSp>
      <p:cxnSp>
        <p:nvCxnSpPr>
          <p:cNvPr id="2090" name="Google Shape;2090;p37"/>
          <p:cNvCxnSpPr>
            <a:stCxn id="2084" idx="3"/>
            <a:endCxn id="2086" idx="1"/>
          </p:cNvCxnSpPr>
          <p:nvPr/>
        </p:nvCxnSpPr>
        <p:spPr>
          <a:xfrm>
            <a:off x="3332750" y="2298525"/>
            <a:ext cx="1610400" cy="457200"/>
          </a:xfrm>
          <a:prstGeom prst="straightConnector1">
            <a:avLst/>
          </a:prstGeom>
          <a:noFill/>
          <a:ln cap="flat" cmpd="sng" w="9525">
            <a:solidFill>
              <a:schemeClr val="lt2"/>
            </a:solidFill>
            <a:prstDash val="solid"/>
            <a:round/>
            <a:headEnd len="med" w="med" type="none"/>
            <a:tailEnd len="med" w="med" type="triangle"/>
          </a:ln>
        </p:spPr>
      </p:cxnSp>
      <p:cxnSp>
        <p:nvCxnSpPr>
          <p:cNvPr id="2091" name="Google Shape;2091;p37"/>
          <p:cNvCxnSpPr>
            <a:stCxn id="2087" idx="3"/>
            <a:endCxn id="2092" idx="1"/>
          </p:cNvCxnSpPr>
          <p:nvPr/>
        </p:nvCxnSpPr>
        <p:spPr>
          <a:xfrm>
            <a:off x="3473750" y="3746325"/>
            <a:ext cx="1482000" cy="9000"/>
          </a:xfrm>
          <a:prstGeom prst="straightConnector1">
            <a:avLst/>
          </a:prstGeom>
          <a:noFill/>
          <a:ln cap="flat" cmpd="sng" w="9525">
            <a:solidFill>
              <a:schemeClr val="lt2"/>
            </a:solidFill>
            <a:prstDash val="solid"/>
            <a:round/>
            <a:headEnd len="med" w="med" type="none"/>
            <a:tailEnd len="med" w="med" type="triangle"/>
          </a:ln>
        </p:spPr>
      </p:cxnSp>
      <p:sp>
        <p:nvSpPr>
          <p:cNvPr id="2092" name="Google Shape;2092;p37"/>
          <p:cNvSpPr/>
          <p:nvPr/>
        </p:nvSpPr>
        <p:spPr>
          <a:xfrm>
            <a:off x="4955875" y="3378150"/>
            <a:ext cx="2268300" cy="754200"/>
          </a:xfrm>
          <a:prstGeom prst="roundRect">
            <a:avLst>
              <a:gd fmla="val 16667" name="adj"/>
            </a:avLst>
          </a:prstGeom>
          <a:solidFill>
            <a:srgbClr val="3859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dk2"/>
                </a:solidFill>
                <a:latin typeface="Rajdhani"/>
                <a:ea typeface="Rajdhani"/>
                <a:cs typeface="Rajdhani"/>
                <a:sym typeface="Rajdhani"/>
              </a:rPr>
              <a:t>Correlation</a:t>
            </a:r>
            <a:endParaRPr b="1">
              <a:solidFill>
                <a:schemeClr val="dk2"/>
              </a:solidFill>
              <a:latin typeface="Rajdhani"/>
              <a:ea typeface="Rajdhani"/>
              <a:cs typeface="Rajdhani"/>
              <a:sym typeface="Rajdhan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3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solidFill>
                <a:schemeClr val="lt1"/>
              </a:solidFill>
            </a:endParaRPr>
          </a:p>
          <a:p>
            <a:pPr indent="0" lvl="0" marL="0" rtl="0" algn="l">
              <a:spcBef>
                <a:spcPts val="0"/>
              </a:spcBef>
              <a:spcAft>
                <a:spcPts val="0"/>
              </a:spcAft>
              <a:buNone/>
            </a:pPr>
            <a:r>
              <a:t/>
            </a:r>
            <a:endParaRPr/>
          </a:p>
        </p:txBody>
      </p:sp>
      <p:grpSp>
        <p:nvGrpSpPr>
          <p:cNvPr id="2098" name="Google Shape;2098;p38"/>
          <p:cNvGrpSpPr/>
          <p:nvPr/>
        </p:nvGrpSpPr>
        <p:grpSpPr>
          <a:xfrm>
            <a:off x="7524934" y="3762403"/>
            <a:ext cx="1585006" cy="1438418"/>
            <a:chOff x="5171900" y="1164025"/>
            <a:chExt cx="2964844" cy="2815459"/>
          </a:xfrm>
        </p:grpSpPr>
        <p:sp>
          <p:nvSpPr>
            <p:cNvPr id="2099" name="Google Shape;2099;p38"/>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38"/>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38"/>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38"/>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38"/>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38"/>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38"/>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38"/>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38"/>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38"/>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38"/>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38"/>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38"/>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38"/>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38"/>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38"/>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38"/>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38"/>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38"/>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38"/>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38"/>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38"/>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38"/>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38"/>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38"/>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38"/>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38"/>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38"/>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38"/>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38"/>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38"/>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38"/>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38"/>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38"/>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38"/>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38"/>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38"/>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38"/>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38"/>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38"/>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38"/>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38"/>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38"/>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38"/>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38"/>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4" name="Google Shape;2144;p38"/>
          <p:cNvGrpSpPr/>
          <p:nvPr/>
        </p:nvGrpSpPr>
        <p:grpSpPr>
          <a:xfrm>
            <a:off x="257577" y="4164479"/>
            <a:ext cx="1299031" cy="763082"/>
            <a:chOff x="3285175" y="1554625"/>
            <a:chExt cx="1458275" cy="856625"/>
          </a:xfrm>
        </p:grpSpPr>
        <p:sp>
          <p:nvSpPr>
            <p:cNvPr id="2145" name="Google Shape;2145;p38"/>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38"/>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38"/>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38"/>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38"/>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38"/>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38"/>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38"/>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38"/>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38"/>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38"/>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38"/>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38"/>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38"/>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38"/>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38"/>
          <p:cNvGrpSpPr/>
          <p:nvPr/>
        </p:nvGrpSpPr>
        <p:grpSpPr>
          <a:xfrm>
            <a:off x="7893446" y="188324"/>
            <a:ext cx="926750" cy="870532"/>
            <a:chOff x="220838" y="-10150"/>
            <a:chExt cx="1417700" cy="1331700"/>
          </a:xfrm>
        </p:grpSpPr>
        <p:sp>
          <p:nvSpPr>
            <p:cNvPr id="2161" name="Google Shape;2161;p38"/>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38"/>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38"/>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38"/>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38"/>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38"/>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38"/>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38"/>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38"/>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38"/>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38"/>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38"/>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38"/>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38"/>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38"/>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38"/>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38"/>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38"/>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38"/>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38"/>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38"/>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38"/>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38"/>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38"/>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38"/>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38"/>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38"/>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38"/>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38"/>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38"/>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38"/>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38"/>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38"/>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38"/>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38"/>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38"/>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38"/>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38"/>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38"/>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38"/>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38"/>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38"/>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38"/>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38"/>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38"/>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38"/>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7" name="Google Shape;2207;p38"/>
          <p:cNvSpPr txBox="1"/>
          <p:nvPr>
            <p:ph idx="1" type="body"/>
          </p:nvPr>
        </p:nvSpPr>
        <p:spPr>
          <a:xfrm>
            <a:off x="735650" y="11763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Pickling of Data</a:t>
            </a:r>
            <a:endParaRPr b="1" sz="3000">
              <a:solidFill>
                <a:schemeClr val="dk1"/>
              </a:solidFill>
              <a:latin typeface="Rajdhani"/>
              <a:ea typeface="Rajdhani"/>
              <a:cs typeface="Rajdhani"/>
              <a:sym typeface="Rajdhani"/>
            </a:endParaRPr>
          </a:p>
        </p:txBody>
      </p:sp>
      <p:sp>
        <p:nvSpPr>
          <p:cNvPr id="2208" name="Google Shape;2208;p38"/>
          <p:cNvSpPr txBox="1"/>
          <p:nvPr>
            <p:ph idx="1" type="body"/>
          </p:nvPr>
        </p:nvSpPr>
        <p:spPr>
          <a:xfrm>
            <a:off x="735650" y="1709725"/>
            <a:ext cx="76884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Cleaned and prepped to converted into a pickle file for other files to easily extract it</a:t>
            </a:r>
            <a:endParaRPr b="1" sz="2400">
              <a:latin typeface="Rajdhani"/>
              <a:ea typeface="Rajdhani"/>
              <a:cs typeface="Rajdhani"/>
              <a:sym typeface="Rajdhani"/>
            </a:endParaRPr>
          </a:p>
        </p:txBody>
      </p:sp>
      <p:pic>
        <p:nvPicPr>
          <p:cNvPr id="2209" name="Google Shape;2209;p38"/>
          <p:cNvPicPr preferRelativeResize="0"/>
          <p:nvPr/>
        </p:nvPicPr>
        <p:blipFill>
          <a:blip r:embed="rId3">
            <a:alphaModFix/>
          </a:blip>
          <a:stretch>
            <a:fillRect/>
          </a:stretch>
        </p:blipFill>
        <p:spPr>
          <a:xfrm>
            <a:off x="1190625" y="2595563"/>
            <a:ext cx="6457950" cy="223837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3" name="Shape 2213"/>
        <p:cNvGrpSpPr/>
        <p:nvPr/>
      </p:nvGrpSpPr>
      <p:grpSpPr>
        <a:xfrm>
          <a:off x="0" y="0"/>
          <a:ext cx="0" cy="0"/>
          <a:chOff x="0" y="0"/>
          <a:chExt cx="0" cy="0"/>
        </a:xfrm>
      </p:grpSpPr>
      <p:sp>
        <p:nvSpPr>
          <p:cNvPr id="2214" name="Google Shape;2214;p39"/>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solidFill>
                <a:schemeClr val="lt1"/>
              </a:solidFill>
            </a:endParaRPr>
          </a:p>
          <a:p>
            <a:pPr indent="0" lvl="0" marL="0" rtl="0" algn="l">
              <a:spcBef>
                <a:spcPts val="0"/>
              </a:spcBef>
              <a:spcAft>
                <a:spcPts val="0"/>
              </a:spcAft>
              <a:buNone/>
            </a:pPr>
            <a:r>
              <a:t/>
            </a:r>
            <a:endParaRPr/>
          </a:p>
        </p:txBody>
      </p:sp>
      <p:grpSp>
        <p:nvGrpSpPr>
          <p:cNvPr id="2215" name="Google Shape;2215;p39"/>
          <p:cNvGrpSpPr/>
          <p:nvPr/>
        </p:nvGrpSpPr>
        <p:grpSpPr>
          <a:xfrm>
            <a:off x="7524934" y="3762403"/>
            <a:ext cx="1585006" cy="1438418"/>
            <a:chOff x="5171900" y="1164025"/>
            <a:chExt cx="2964844" cy="2815459"/>
          </a:xfrm>
        </p:grpSpPr>
        <p:sp>
          <p:nvSpPr>
            <p:cNvPr id="2216" name="Google Shape;2216;p39"/>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39"/>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39"/>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39"/>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39"/>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39"/>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39"/>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39"/>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39"/>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39"/>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39"/>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39"/>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39"/>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39"/>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39"/>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39"/>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39"/>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39"/>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39"/>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39"/>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39"/>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39"/>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39"/>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39"/>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39"/>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39"/>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39"/>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39"/>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39"/>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39"/>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39"/>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39"/>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39"/>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39"/>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39"/>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39"/>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39"/>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39"/>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39"/>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39"/>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39"/>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39"/>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39"/>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39"/>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39"/>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1" name="Google Shape;2261;p39"/>
          <p:cNvGrpSpPr/>
          <p:nvPr/>
        </p:nvGrpSpPr>
        <p:grpSpPr>
          <a:xfrm>
            <a:off x="257577" y="4164479"/>
            <a:ext cx="1299031" cy="763082"/>
            <a:chOff x="3285175" y="1554625"/>
            <a:chExt cx="1458275" cy="856625"/>
          </a:xfrm>
        </p:grpSpPr>
        <p:sp>
          <p:nvSpPr>
            <p:cNvPr id="2262" name="Google Shape;2262;p39"/>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39"/>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39"/>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39"/>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39"/>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39"/>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39"/>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39"/>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39"/>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39"/>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39"/>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39"/>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39"/>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39"/>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39"/>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7" name="Google Shape;2277;p39"/>
          <p:cNvGrpSpPr/>
          <p:nvPr/>
        </p:nvGrpSpPr>
        <p:grpSpPr>
          <a:xfrm>
            <a:off x="7893446" y="188324"/>
            <a:ext cx="926750" cy="870532"/>
            <a:chOff x="220838" y="-10150"/>
            <a:chExt cx="1417700" cy="1331700"/>
          </a:xfrm>
        </p:grpSpPr>
        <p:sp>
          <p:nvSpPr>
            <p:cNvPr id="2278" name="Google Shape;2278;p39"/>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39"/>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39"/>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39"/>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39"/>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39"/>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39"/>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39"/>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39"/>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39"/>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39"/>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39"/>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39"/>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39"/>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39"/>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39"/>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39"/>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39"/>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39"/>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39"/>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39"/>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39"/>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39"/>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39"/>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39"/>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39"/>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39"/>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39"/>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39"/>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39"/>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39"/>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39"/>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39"/>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39"/>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39"/>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39"/>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39"/>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39"/>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39"/>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39"/>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39"/>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39"/>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39"/>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39"/>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39"/>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39"/>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24" name="Google Shape;2324;p39"/>
          <p:cNvSpPr txBox="1"/>
          <p:nvPr>
            <p:ph idx="1" type="body"/>
          </p:nvPr>
        </p:nvSpPr>
        <p:spPr>
          <a:xfrm>
            <a:off x="507050" y="9477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Dimension reduction</a:t>
            </a:r>
            <a:endParaRPr b="1" sz="3000">
              <a:solidFill>
                <a:schemeClr val="dk1"/>
              </a:solidFill>
              <a:latin typeface="Rajdhani"/>
              <a:ea typeface="Rajdhani"/>
              <a:cs typeface="Rajdhani"/>
              <a:sym typeface="Rajdhani"/>
            </a:endParaRPr>
          </a:p>
        </p:txBody>
      </p:sp>
      <p:sp>
        <p:nvSpPr>
          <p:cNvPr id="2325" name="Google Shape;2325;p39"/>
          <p:cNvSpPr txBox="1"/>
          <p:nvPr>
            <p:ph idx="1" type="body"/>
          </p:nvPr>
        </p:nvSpPr>
        <p:spPr>
          <a:xfrm>
            <a:off x="507050" y="1481125"/>
            <a:ext cx="34125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Removing noisy data by only including variables that have a frequency higher than 5</a:t>
            </a:r>
            <a:endParaRPr b="1" sz="2400">
              <a:latin typeface="Rajdhani"/>
              <a:ea typeface="Rajdhani"/>
              <a:cs typeface="Rajdhani"/>
              <a:sym typeface="Rajdhani"/>
            </a:endParaRPr>
          </a:p>
        </p:txBody>
      </p:sp>
      <p:pic>
        <p:nvPicPr>
          <p:cNvPr id="2326" name="Google Shape;2326;p39"/>
          <p:cNvPicPr preferRelativeResize="0"/>
          <p:nvPr/>
        </p:nvPicPr>
        <p:blipFill>
          <a:blip r:embed="rId3">
            <a:alphaModFix/>
          </a:blip>
          <a:stretch>
            <a:fillRect/>
          </a:stretch>
        </p:blipFill>
        <p:spPr>
          <a:xfrm>
            <a:off x="4428772" y="947725"/>
            <a:ext cx="4110530" cy="4195774"/>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sp>
        <p:nvSpPr>
          <p:cNvPr id="2331" name="Google Shape;2331;p40"/>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solidFill>
                <a:schemeClr val="lt1"/>
              </a:solidFill>
            </a:endParaRPr>
          </a:p>
          <a:p>
            <a:pPr indent="0" lvl="0" marL="0" rtl="0" algn="l">
              <a:spcBef>
                <a:spcPts val="0"/>
              </a:spcBef>
              <a:spcAft>
                <a:spcPts val="0"/>
              </a:spcAft>
              <a:buNone/>
            </a:pPr>
            <a:r>
              <a:t/>
            </a:r>
            <a:endParaRPr/>
          </a:p>
        </p:txBody>
      </p:sp>
      <p:grpSp>
        <p:nvGrpSpPr>
          <p:cNvPr id="2332" name="Google Shape;2332;p40"/>
          <p:cNvGrpSpPr/>
          <p:nvPr/>
        </p:nvGrpSpPr>
        <p:grpSpPr>
          <a:xfrm>
            <a:off x="7524934" y="3762403"/>
            <a:ext cx="1585006" cy="1438418"/>
            <a:chOff x="5171900" y="1164025"/>
            <a:chExt cx="2964844" cy="2815459"/>
          </a:xfrm>
        </p:grpSpPr>
        <p:sp>
          <p:nvSpPr>
            <p:cNvPr id="2333" name="Google Shape;2333;p40"/>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40"/>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40"/>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40"/>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40"/>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40"/>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40"/>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40"/>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40"/>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40"/>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40"/>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40"/>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40"/>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40"/>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40"/>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40"/>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40"/>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40"/>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40"/>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40"/>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40"/>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40"/>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40"/>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40"/>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40"/>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40"/>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40"/>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40"/>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40"/>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40"/>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40"/>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40"/>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40"/>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40"/>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40"/>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40"/>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40"/>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40"/>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40"/>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40"/>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40"/>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40"/>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40"/>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40"/>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40"/>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78" name="Google Shape;2378;p40"/>
          <p:cNvGrpSpPr/>
          <p:nvPr/>
        </p:nvGrpSpPr>
        <p:grpSpPr>
          <a:xfrm>
            <a:off x="257577" y="4164479"/>
            <a:ext cx="1299031" cy="763082"/>
            <a:chOff x="3285175" y="1554625"/>
            <a:chExt cx="1458275" cy="856625"/>
          </a:xfrm>
        </p:grpSpPr>
        <p:sp>
          <p:nvSpPr>
            <p:cNvPr id="2379" name="Google Shape;2379;p40"/>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40"/>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40"/>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40"/>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40"/>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40"/>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40"/>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40"/>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40"/>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40"/>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40"/>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40"/>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40"/>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40"/>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40"/>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4" name="Google Shape;2394;p40"/>
          <p:cNvGrpSpPr/>
          <p:nvPr/>
        </p:nvGrpSpPr>
        <p:grpSpPr>
          <a:xfrm>
            <a:off x="7893446" y="188324"/>
            <a:ext cx="926750" cy="870532"/>
            <a:chOff x="220838" y="-10150"/>
            <a:chExt cx="1417700" cy="1331700"/>
          </a:xfrm>
        </p:grpSpPr>
        <p:sp>
          <p:nvSpPr>
            <p:cNvPr id="2395" name="Google Shape;2395;p40"/>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40"/>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40"/>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40"/>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40"/>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40"/>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40"/>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40"/>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40"/>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40"/>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40"/>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40"/>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40"/>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40"/>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40"/>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40"/>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40"/>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40"/>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40"/>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40"/>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40"/>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40"/>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40"/>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40"/>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40"/>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40"/>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40"/>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40"/>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40"/>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40"/>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40"/>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40"/>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40"/>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40"/>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40"/>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40"/>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40"/>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40"/>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40"/>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40"/>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40"/>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40"/>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40"/>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40"/>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40"/>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40"/>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41" name="Google Shape;2441;p40"/>
          <p:cNvSpPr txBox="1"/>
          <p:nvPr>
            <p:ph idx="1" type="body"/>
          </p:nvPr>
        </p:nvSpPr>
        <p:spPr>
          <a:xfrm>
            <a:off x="735650" y="947725"/>
            <a:ext cx="7688400" cy="29880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New techniques that we have used that was not used in this course</a:t>
            </a:r>
            <a:endParaRPr b="1" sz="3000">
              <a:solidFill>
                <a:schemeClr val="dk1"/>
              </a:solidFill>
              <a:latin typeface="Rajdhani"/>
              <a:ea typeface="Rajdhani"/>
              <a:cs typeface="Rajdhani"/>
              <a:sym typeface="Rajdhani"/>
            </a:endParaRPr>
          </a:p>
        </p:txBody>
      </p:sp>
      <p:sp>
        <p:nvSpPr>
          <p:cNvPr id="2442" name="Google Shape;2442;p40"/>
          <p:cNvSpPr/>
          <p:nvPr/>
        </p:nvSpPr>
        <p:spPr>
          <a:xfrm>
            <a:off x="1435200" y="2654400"/>
            <a:ext cx="2049900" cy="935700"/>
          </a:xfrm>
          <a:prstGeom prst="roundRect">
            <a:avLst>
              <a:gd fmla="val 16667" name="adj"/>
            </a:avLst>
          </a:prstGeom>
          <a:solidFill>
            <a:srgbClr val="9E85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Rajdhani"/>
                <a:ea typeface="Rajdhani"/>
                <a:cs typeface="Rajdhani"/>
                <a:sym typeface="Rajdhani"/>
              </a:rPr>
              <a:t>New Techniques</a:t>
            </a:r>
            <a:endParaRPr b="1" sz="3000">
              <a:latin typeface="Rajdhani"/>
              <a:ea typeface="Rajdhani"/>
              <a:cs typeface="Rajdhani"/>
              <a:sym typeface="Rajdhani"/>
            </a:endParaRPr>
          </a:p>
        </p:txBody>
      </p:sp>
      <p:sp>
        <p:nvSpPr>
          <p:cNvPr id="2443" name="Google Shape;2443;p40"/>
          <p:cNvSpPr/>
          <p:nvPr/>
        </p:nvSpPr>
        <p:spPr>
          <a:xfrm>
            <a:off x="4955875" y="1680300"/>
            <a:ext cx="2859000" cy="1614000"/>
          </a:xfrm>
          <a:prstGeom prst="roundRect">
            <a:avLst>
              <a:gd fmla="val 16667" name="adj"/>
            </a:avLst>
          </a:prstGeom>
          <a:solidFill>
            <a:srgbClr val="3859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ajdhani"/>
                <a:ea typeface="Rajdhani"/>
                <a:cs typeface="Rajdhani"/>
                <a:sym typeface="Rajdhani"/>
              </a:rPr>
              <a:t>Encoding of </a:t>
            </a:r>
            <a:r>
              <a:rPr b="1" lang="en" sz="3000">
                <a:solidFill>
                  <a:schemeClr val="dk2"/>
                </a:solidFill>
                <a:latin typeface="Rajdhani"/>
                <a:ea typeface="Rajdhani"/>
                <a:cs typeface="Rajdhani"/>
                <a:sym typeface="Rajdhani"/>
              </a:rPr>
              <a:t>categorical</a:t>
            </a:r>
            <a:r>
              <a:rPr b="1" lang="en" sz="3000">
                <a:solidFill>
                  <a:schemeClr val="dk2"/>
                </a:solidFill>
                <a:latin typeface="Rajdhani"/>
                <a:ea typeface="Rajdhani"/>
                <a:cs typeface="Rajdhani"/>
                <a:sym typeface="Rajdhani"/>
              </a:rPr>
              <a:t> factors</a:t>
            </a:r>
            <a:endParaRPr b="1" sz="3000">
              <a:solidFill>
                <a:schemeClr val="dk2"/>
              </a:solidFill>
              <a:latin typeface="Rajdhani"/>
              <a:ea typeface="Rajdhani"/>
              <a:cs typeface="Rajdhani"/>
              <a:sym typeface="Rajdhani"/>
            </a:endParaRPr>
          </a:p>
        </p:txBody>
      </p:sp>
      <p:sp>
        <p:nvSpPr>
          <p:cNvPr id="2444" name="Google Shape;2444;p40"/>
          <p:cNvSpPr/>
          <p:nvPr/>
        </p:nvSpPr>
        <p:spPr>
          <a:xfrm>
            <a:off x="4943275" y="3445425"/>
            <a:ext cx="2581500" cy="1126500"/>
          </a:xfrm>
          <a:prstGeom prst="roundRect">
            <a:avLst>
              <a:gd fmla="val 16667" name="adj"/>
            </a:avLst>
          </a:prstGeom>
          <a:solidFill>
            <a:srgbClr val="3859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ajdhani"/>
                <a:ea typeface="Rajdhani"/>
                <a:cs typeface="Rajdhani"/>
                <a:sym typeface="Rajdhani"/>
              </a:rPr>
              <a:t>Pickling of data</a:t>
            </a:r>
            <a:endParaRPr b="1" sz="3000">
              <a:solidFill>
                <a:schemeClr val="dk2"/>
              </a:solidFill>
              <a:latin typeface="Rajdhani"/>
              <a:ea typeface="Rajdhani"/>
              <a:cs typeface="Rajdhani"/>
              <a:sym typeface="Rajdhani"/>
            </a:endParaRPr>
          </a:p>
        </p:txBody>
      </p:sp>
      <p:cxnSp>
        <p:nvCxnSpPr>
          <p:cNvPr id="2445" name="Google Shape;2445;p40"/>
          <p:cNvCxnSpPr>
            <a:stCxn id="2442" idx="3"/>
            <a:endCxn id="2443" idx="1"/>
          </p:cNvCxnSpPr>
          <p:nvPr/>
        </p:nvCxnSpPr>
        <p:spPr>
          <a:xfrm flipH="1" rot="10800000">
            <a:off x="3485100" y="2487450"/>
            <a:ext cx="1470900" cy="634800"/>
          </a:xfrm>
          <a:prstGeom prst="straightConnector1">
            <a:avLst/>
          </a:prstGeom>
          <a:noFill/>
          <a:ln cap="flat" cmpd="sng" w="9525">
            <a:solidFill>
              <a:schemeClr val="lt2"/>
            </a:solidFill>
            <a:prstDash val="solid"/>
            <a:round/>
            <a:headEnd len="med" w="med" type="none"/>
            <a:tailEnd len="med" w="med" type="none"/>
          </a:ln>
        </p:spPr>
      </p:cxnSp>
      <p:cxnSp>
        <p:nvCxnSpPr>
          <p:cNvPr id="2446" name="Google Shape;2446;p40"/>
          <p:cNvCxnSpPr>
            <a:stCxn id="2442" idx="3"/>
            <a:endCxn id="2443" idx="1"/>
          </p:cNvCxnSpPr>
          <p:nvPr/>
        </p:nvCxnSpPr>
        <p:spPr>
          <a:xfrm flipH="1" rot="10800000">
            <a:off x="3485100" y="2487450"/>
            <a:ext cx="1470900" cy="634800"/>
          </a:xfrm>
          <a:prstGeom prst="straightConnector1">
            <a:avLst/>
          </a:prstGeom>
          <a:noFill/>
          <a:ln cap="flat" cmpd="sng" w="9525">
            <a:solidFill>
              <a:schemeClr val="lt2"/>
            </a:solidFill>
            <a:prstDash val="solid"/>
            <a:round/>
            <a:headEnd len="med" w="med" type="none"/>
            <a:tailEnd len="med" w="med" type="triangle"/>
          </a:ln>
        </p:spPr>
      </p:cxnSp>
      <p:cxnSp>
        <p:nvCxnSpPr>
          <p:cNvPr id="2447" name="Google Shape;2447;p40"/>
          <p:cNvCxnSpPr>
            <a:stCxn id="2442" idx="3"/>
            <a:endCxn id="2444" idx="1"/>
          </p:cNvCxnSpPr>
          <p:nvPr/>
        </p:nvCxnSpPr>
        <p:spPr>
          <a:xfrm>
            <a:off x="3485100" y="3122250"/>
            <a:ext cx="1458300" cy="886500"/>
          </a:xfrm>
          <a:prstGeom prst="straightConnector1">
            <a:avLst/>
          </a:prstGeom>
          <a:noFill/>
          <a:ln cap="flat" cmpd="sng" w="9525">
            <a:solidFill>
              <a:schemeClr val="lt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1" name="Shape 2451"/>
        <p:cNvGrpSpPr/>
        <p:nvPr/>
      </p:nvGrpSpPr>
      <p:grpSpPr>
        <a:xfrm>
          <a:off x="0" y="0"/>
          <a:ext cx="0" cy="0"/>
          <a:chOff x="0" y="0"/>
          <a:chExt cx="0" cy="0"/>
        </a:xfrm>
      </p:grpSpPr>
      <p:grpSp>
        <p:nvGrpSpPr>
          <p:cNvPr id="2452" name="Google Shape;2452;p41"/>
          <p:cNvGrpSpPr/>
          <p:nvPr/>
        </p:nvGrpSpPr>
        <p:grpSpPr>
          <a:xfrm flipH="1">
            <a:off x="4891021" y="3792665"/>
            <a:ext cx="3891202" cy="1350691"/>
            <a:chOff x="143902" y="3174400"/>
            <a:chExt cx="3753450" cy="1969225"/>
          </a:xfrm>
        </p:grpSpPr>
        <p:sp>
          <p:nvSpPr>
            <p:cNvPr id="2453" name="Google Shape;2453;p41"/>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4" name="Google Shape;2454;p41"/>
            <p:cNvGrpSpPr/>
            <p:nvPr/>
          </p:nvGrpSpPr>
          <p:grpSpPr>
            <a:xfrm>
              <a:off x="143902" y="3174400"/>
              <a:ext cx="3753450" cy="1909665"/>
              <a:chOff x="143902" y="3174400"/>
              <a:chExt cx="3753450" cy="1909665"/>
            </a:xfrm>
          </p:grpSpPr>
          <p:sp>
            <p:nvSpPr>
              <p:cNvPr id="2455" name="Google Shape;2455;p41"/>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2456" name="Google Shape;2456;p41"/>
              <p:cNvGrpSpPr/>
              <p:nvPr/>
            </p:nvGrpSpPr>
            <p:grpSpPr>
              <a:xfrm rot="-3088787">
                <a:off x="247795" y="4300754"/>
                <a:ext cx="725754" cy="615483"/>
                <a:chOff x="5417612" y="4008755"/>
                <a:chExt cx="725743" cy="615474"/>
              </a:xfrm>
            </p:grpSpPr>
            <p:sp>
              <p:nvSpPr>
                <p:cNvPr id="2457" name="Google Shape;2457;p41"/>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41"/>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41"/>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41"/>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2461" name="Google Shape;2461;p41"/>
          <p:cNvSpPr txBox="1"/>
          <p:nvPr>
            <p:ph type="title"/>
          </p:nvPr>
        </p:nvSpPr>
        <p:spPr>
          <a:xfrm>
            <a:off x="3815725" y="3135750"/>
            <a:ext cx="52209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Analysis/ </a:t>
            </a:r>
            <a:endParaRPr/>
          </a:p>
          <a:p>
            <a:pPr indent="0" lvl="0" marL="0" rtl="0" algn="ctr">
              <a:spcBef>
                <a:spcPts val="0"/>
              </a:spcBef>
              <a:spcAft>
                <a:spcPts val="0"/>
              </a:spcAft>
              <a:buNone/>
            </a:pPr>
            <a:r>
              <a:rPr lang="en"/>
              <a:t>Machine Learning</a:t>
            </a:r>
            <a:endParaRPr/>
          </a:p>
        </p:txBody>
      </p:sp>
      <p:sp>
        <p:nvSpPr>
          <p:cNvPr id="2462" name="Google Shape;2462;p41"/>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04</a:t>
            </a:r>
            <a:endParaRPr/>
          </a:p>
        </p:txBody>
      </p:sp>
      <p:grpSp>
        <p:nvGrpSpPr>
          <p:cNvPr id="2463" name="Google Shape;2463;p41"/>
          <p:cNvGrpSpPr/>
          <p:nvPr/>
        </p:nvGrpSpPr>
        <p:grpSpPr>
          <a:xfrm>
            <a:off x="1153627" y="880589"/>
            <a:ext cx="2890816" cy="3382302"/>
            <a:chOff x="1216125" y="955275"/>
            <a:chExt cx="2763158" cy="3232940"/>
          </a:xfrm>
        </p:grpSpPr>
        <p:sp>
          <p:nvSpPr>
            <p:cNvPr id="2464" name="Google Shape;2464;p41"/>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41"/>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41"/>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41"/>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41"/>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41"/>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41"/>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41"/>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41"/>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41"/>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41"/>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41"/>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41"/>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41"/>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41"/>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41"/>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41"/>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41"/>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41"/>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41"/>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41"/>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41"/>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41"/>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41"/>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41"/>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41"/>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41"/>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41"/>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41"/>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41"/>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41"/>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41"/>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41"/>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41"/>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41"/>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41"/>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41"/>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41"/>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41"/>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41"/>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41"/>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41"/>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41"/>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41"/>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41"/>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41"/>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41"/>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41"/>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41"/>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41"/>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41"/>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41"/>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41"/>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41"/>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41"/>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41"/>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41"/>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41"/>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41"/>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41"/>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41"/>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41"/>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41"/>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7" name="Google Shape;2527;p41"/>
          <p:cNvGrpSpPr/>
          <p:nvPr/>
        </p:nvGrpSpPr>
        <p:grpSpPr>
          <a:xfrm rot="-2168336">
            <a:off x="340929" y="483154"/>
            <a:ext cx="825790" cy="701108"/>
            <a:chOff x="3502275" y="3218775"/>
            <a:chExt cx="1175775" cy="998250"/>
          </a:xfrm>
        </p:grpSpPr>
        <p:sp>
          <p:nvSpPr>
            <p:cNvPr id="2528" name="Google Shape;2528;p41"/>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41"/>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41"/>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41"/>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41"/>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41"/>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41"/>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41"/>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41"/>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41"/>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41"/>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41"/>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40" name="Google Shape;2540;p41"/>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41" name="Google Shape;2541;p41"/>
          <p:cNvGrpSpPr/>
          <p:nvPr/>
        </p:nvGrpSpPr>
        <p:grpSpPr>
          <a:xfrm>
            <a:off x="7339468" y="308176"/>
            <a:ext cx="1431589" cy="840949"/>
            <a:chOff x="3285175" y="1554625"/>
            <a:chExt cx="1458275" cy="856625"/>
          </a:xfrm>
        </p:grpSpPr>
        <p:sp>
          <p:nvSpPr>
            <p:cNvPr id="2542" name="Google Shape;2542;p41"/>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41"/>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41"/>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41"/>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41"/>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1"/>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1"/>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1"/>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41"/>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41"/>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1"/>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1"/>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1"/>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1"/>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1"/>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0" name="Shape 2560"/>
        <p:cNvGrpSpPr/>
        <p:nvPr/>
      </p:nvGrpSpPr>
      <p:grpSpPr>
        <a:xfrm>
          <a:off x="0" y="0"/>
          <a:ext cx="0" cy="0"/>
          <a:chOff x="0" y="0"/>
          <a:chExt cx="0" cy="0"/>
        </a:xfrm>
      </p:grpSpPr>
      <p:sp>
        <p:nvSpPr>
          <p:cNvPr id="2561" name="Google Shape;2561;p42"/>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2562" name="Google Shape;2562;p42"/>
          <p:cNvGrpSpPr/>
          <p:nvPr/>
        </p:nvGrpSpPr>
        <p:grpSpPr>
          <a:xfrm>
            <a:off x="7524934" y="3762403"/>
            <a:ext cx="1585006" cy="1438418"/>
            <a:chOff x="5171900" y="1164025"/>
            <a:chExt cx="2964844" cy="2815459"/>
          </a:xfrm>
        </p:grpSpPr>
        <p:sp>
          <p:nvSpPr>
            <p:cNvPr id="2563" name="Google Shape;2563;p42"/>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2"/>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2"/>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2"/>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2"/>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2"/>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2"/>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2"/>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2"/>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2"/>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2"/>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2"/>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2"/>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2"/>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2"/>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2"/>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2"/>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2"/>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2"/>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2"/>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2"/>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42"/>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2"/>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2"/>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42"/>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42"/>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2"/>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2"/>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2"/>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2"/>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2"/>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2"/>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2"/>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2"/>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2"/>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2"/>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2"/>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2"/>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2"/>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2"/>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2"/>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2"/>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2"/>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2"/>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2"/>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08" name="Google Shape;2608;p42"/>
          <p:cNvGrpSpPr/>
          <p:nvPr/>
        </p:nvGrpSpPr>
        <p:grpSpPr>
          <a:xfrm>
            <a:off x="257577" y="4164479"/>
            <a:ext cx="1299031" cy="763082"/>
            <a:chOff x="3285175" y="1554625"/>
            <a:chExt cx="1458275" cy="856625"/>
          </a:xfrm>
        </p:grpSpPr>
        <p:sp>
          <p:nvSpPr>
            <p:cNvPr id="2609" name="Google Shape;2609;p42"/>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2"/>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2"/>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2"/>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2"/>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2"/>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2"/>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2"/>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2"/>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2"/>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2"/>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2"/>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2"/>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2"/>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2"/>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4" name="Google Shape;2624;p42"/>
          <p:cNvGrpSpPr/>
          <p:nvPr/>
        </p:nvGrpSpPr>
        <p:grpSpPr>
          <a:xfrm>
            <a:off x="7893446" y="188324"/>
            <a:ext cx="926750" cy="870532"/>
            <a:chOff x="220838" y="-10150"/>
            <a:chExt cx="1417700" cy="1331700"/>
          </a:xfrm>
        </p:grpSpPr>
        <p:sp>
          <p:nvSpPr>
            <p:cNvPr id="2625" name="Google Shape;2625;p42"/>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2"/>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2"/>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2"/>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2"/>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2"/>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2"/>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2"/>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2"/>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2"/>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2"/>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2"/>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2"/>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2"/>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2"/>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2"/>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2"/>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2"/>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2"/>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2"/>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2"/>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2"/>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2"/>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2"/>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2"/>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2"/>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2"/>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2"/>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2"/>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2"/>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2"/>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2"/>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2"/>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2"/>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2"/>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2"/>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2"/>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2"/>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2"/>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2"/>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2"/>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2"/>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2"/>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2"/>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2"/>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2"/>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71" name="Google Shape;2671;p42"/>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Linear Regression of Success Factors</a:t>
            </a:r>
            <a:endParaRPr b="1" sz="3000">
              <a:solidFill>
                <a:schemeClr val="dk1"/>
              </a:solidFill>
              <a:latin typeface="Rajdhani"/>
              <a:ea typeface="Rajdhani"/>
              <a:cs typeface="Rajdhani"/>
              <a:sym typeface="Rajdhani"/>
            </a:endParaRPr>
          </a:p>
        </p:txBody>
      </p:sp>
      <p:sp>
        <p:nvSpPr>
          <p:cNvPr id="2672" name="Google Shape;2672;p42"/>
          <p:cNvSpPr txBox="1"/>
          <p:nvPr>
            <p:ph idx="1" type="body"/>
          </p:nvPr>
        </p:nvSpPr>
        <p:spPr>
          <a:xfrm>
            <a:off x="202250" y="1481125"/>
            <a:ext cx="41334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Plotted a scatterplot of popularity and profit and noticed there is a positive linear </a:t>
            </a:r>
            <a:r>
              <a:rPr b="1" lang="en" sz="2400">
                <a:latin typeface="Rajdhani"/>
                <a:ea typeface="Rajdhani"/>
                <a:cs typeface="Rajdhani"/>
                <a:sym typeface="Rajdhani"/>
              </a:rPr>
              <a:t>correlation </a:t>
            </a:r>
            <a:r>
              <a:rPr b="1" lang="en" sz="2400">
                <a:latin typeface="Rajdhani"/>
                <a:ea typeface="Rajdhani"/>
                <a:cs typeface="Rajdhani"/>
                <a:sym typeface="Rajdhani"/>
              </a:rPr>
              <a:t>between the two with a correlation of 0.582 indicating a fairly strong correlation</a:t>
            </a:r>
            <a:endParaRPr b="1" sz="2400">
              <a:latin typeface="Rajdhani"/>
              <a:ea typeface="Rajdhani"/>
              <a:cs typeface="Rajdhani"/>
              <a:sym typeface="Rajdhani"/>
            </a:endParaRPr>
          </a:p>
        </p:txBody>
      </p:sp>
      <p:pic>
        <p:nvPicPr>
          <p:cNvPr id="2673" name="Google Shape;2673;p42"/>
          <p:cNvPicPr preferRelativeResize="0"/>
          <p:nvPr/>
        </p:nvPicPr>
        <p:blipFill>
          <a:blip r:embed="rId3">
            <a:alphaModFix/>
          </a:blip>
          <a:stretch>
            <a:fillRect/>
          </a:stretch>
        </p:blipFill>
        <p:spPr>
          <a:xfrm>
            <a:off x="4298625" y="1506725"/>
            <a:ext cx="4811324" cy="3335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25"/>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a:t>
            </a:r>
            <a:r>
              <a:rPr lang="en">
                <a:solidFill>
                  <a:schemeClr val="lt1"/>
                </a:solidFill>
              </a:rPr>
              <a:t>contents</a:t>
            </a:r>
            <a:endParaRPr>
              <a:solidFill>
                <a:schemeClr val="lt1"/>
              </a:solidFill>
            </a:endParaRPr>
          </a:p>
        </p:txBody>
      </p:sp>
      <p:grpSp>
        <p:nvGrpSpPr>
          <p:cNvPr id="657" name="Google Shape;657;p25"/>
          <p:cNvGrpSpPr/>
          <p:nvPr/>
        </p:nvGrpSpPr>
        <p:grpSpPr>
          <a:xfrm rot="1028086">
            <a:off x="7735261" y="3893910"/>
            <a:ext cx="1155832" cy="1085718"/>
            <a:chOff x="220838" y="-10150"/>
            <a:chExt cx="1417700" cy="1331700"/>
          </a:xfrm>
        </p:grpSpPr>
        <p:sp>
          <p:nvSpPr>
            <p:cNvPr id="658" name="Google Shape;658;p25"/>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5"/>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5"/>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5"/>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5"/>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5"/>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5"/>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5"/>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5"/>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5"/>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5"/>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5"/>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5"/>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5"/>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5"/>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5"/>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5"/>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5"/>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5"/>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5"/>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5"/>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5"/>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5"/>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5"/>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5"/>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5"/>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5"/>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5"/>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5"/>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5"/>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5"/>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5"/>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5"/>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5"/>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5"/>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5"/>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5"/>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5"/>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5"/>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5"/>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5"/>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5"/>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5"/>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5"/>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5"/>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5"/>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4" name="Google Shape;704;p25"/>
          <p:cNvSpPr txBox="1"/>
          <p:nvPr>
            <p:ph idx="1" type="subTitle"/>
          </p:nvPr>
        </p:nvSpPr>
        <p:spPr>
          <a:xfrm>
            <a:off x="1381125" y="2203775"/>
            <a:ext cx="19395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705" name="Google Shape;705;p25"/>
          <p:cNvSpPr txBox="1"/>
          <p:nvPr>
            <p:ph idx="4" type="subTitle"/>
          </p:nvPr>
        </p:nvSpPr>
        <p:spPr>
          <a:xfrm>
            <a:off x="3602250" y="2203775"/>
            <a:ext cx="19395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Datasets</a:t>
            </a:r>
            <a:endParaRPr/>
          </a:p>
        </p:txBody>
      </p:sp>
      <p:sp>
        <p:nvSpPr>
          <p:cNvPr id="706" name="Google Shape;706;p25"/>
          <p:cNvSpPr txBox="1"/>
          <p:nvPr>
            <p:ph idx="5" type="subTitle"/>
          </p:nvPr>
        </p:nvSpPr>
        <p:spPr>
          <a:xfrm>
            <a:off x="5823375" y="2051375"/>
            <a:ext cx="19395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707" name="Google Shape;707;p25"/>
          <p:cNvSpPr txBox="1"/>
          <p:nvPr>
            <p:ph type="title"/>
          </p:nvPr>
        </p:nvSpPr>
        <p:spPr>
          <a:xfrm>
            <a:off x="1713225" y="1582250"/>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708" name="Google Shape;708;p25"/>
          <p:cNvSpPr txBox="1"/>
          <p:nvPr>
            <p:ph idx="2" type="title"/>
          </p:nvPr>
        </p:nvSpPr>
        <p:spPr>
          <a:xfrm>
            <a:off x="3934350" y="1582250"/>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709" name="Google Shape;709;p25"/>
          <p:cNvSpPr txBox="1"/>
          <p:nvPr>
            <p:ph idx="3" type="title"/>
          </p:nvPr>
        </p:nvSpPr>
        <p:spPr>
          <a:xfrm>
            <a:off x="6155475" y="1429850"/>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710" name="Google Shape;710;p25"/>
          <p:cNvGrpSpPr/>
          <p:nvPr/>
        </p:nvGrpSpPr>
        <p:grpSpPr>
          <a:xfrm rot="-593459">
            <a:off x="232156" y="4273117"/>
            <a:ext cx="845919" cy="697017"/>
            <a:chOff x="1291550" y="1421925"/>
            <a:chExt cx="1399875" cy="1110775"/>
          </a:xfrm>
        </p:grpSpPr>
        <p:sp>
          <p:nvSpPr>
            <p:cNvPr id="711" name="Google Shape;711;p25"/>
            <p:cNvSpPr/>
            <p:nvPr/>
          </p:nvSpPr>
          <p:spPr>
            <a:xfrm>
              <a:off x="1291550"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78"/>
                    <a:pt x="2282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5"/>
            <p:cNvSpPr/>
            <p:nvPr/>
          </p:nvSpPr>
          <p:spPr>
            <a:xfrm>
              <a:off x="1958675" y="1421925"/>
              <a:ext cx="658725" cy="589775"/>
            </a:xfrm>
            <a:custGeom>
              <a:rect b="b" l="l" r="r" t="t"/>
              <a:pathLst>
                <a:path extrusionOk="0" h="23591" w="26349">
                  <a:moveTo>
                    <a:pt x="13167" y="1"/>
                  </a:moveTo>
                  <a:cubicBezTo>
                    <a:pt x="8107" y="1"/>
                    <a:pt x="3432" y="3283"/>
                    <a:pt x="1889" y="8378"/>
                  </a:cubicBezTo>
                  <a:cubicBezTo>
                    <a:pt x="1" y="14613"/>
                    <a:pt x="3521" y="21193"/>
                    <a:pt x="9757" y="23081"/>
                  </a:cubicBezTo>
                  <a:cubicBezTo>
                    <a:pt x="10895" y="23426"/>
                    <a:pt x="12046" y="23591"/>
                    <a:pt x="13178" y="23591"/>
                  </a:cubicBezTo>
                  <a:cubicBezTo>
                    <a:pt x="18235" y="23591"/>
                    <a:pt x="22917" y="20308"/>
                    <a:pt x="24460" y="15213"/>
                  </a:cubicBezTo>
                  <a:cubicBezTo>
                    <a:pt x="26348" y="8988"/>
                    <a:pt x="22817" y="2399"/>
                    <a:pt x="16592" y="510"/>
                  </a:cubicBezTo>
                  <a:cubicBezTo>
                    <a:pt x="15452" y="165"/>
                    <a:pt x="14300" y="1"/>
                    <a:pt x="13167" y="1"/>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5"/>
            <p:cNvSpPr/>
            <p:nvPr/>
          </p:nvSpPr>
          <p:spPr>
            <a:xfrm>
              <a:off x="1359275" y="1947625"/>
              <a:ext cx="1332150" cy="585075"/>
            </a:xfrm>
            <a:custGeom>
              <a:rect b="b" l="l" r="r" t="t"/>
              <a:pathLst>
                <a:path extrusionOk="0" h="23403" w="53286">
                  <a:moveTo>
                    <a:pt x="52182" y="0"/>
                  </a:moveTo>
                  <a:cubicBezTo>
                    <a:pt x="52060" y="0"/>
                    <a:pt x="51935" y="21"/>
                    <a:pt x="51810" y="65"/>
                  </a:cubicBezTo>
                  <a:lnTo>
                    <a:pt x="50670" y="468"/>
                  </a:lnTo>
                  <a:lnTo>
                    <a:pt x="50325" y="596"/>
                  </a:lnTo>
                  <a:lnTo>
                    <a:pt x="39291" y="4510"/>
                  </a:lnTo>
                  <a:cubicBezTo>
                    <a:pt x="39104" y="3910"/>
                    <a:pt x="38543" y="3497"/>
                    <a:pt x="37914" y="3497"/>
                  </a:cubicBezTo>
                  <a:lnTo>
                    <a:pt x="7849" y="3497"/>
                  </a:lnTo>
                  <a:cubicBezTo>
                    <a:pt x="7052" y="3497"/>
                    <a:pt x="6403" y="4146"/>
                    <a:pt x="6403" y="4943"/>
                  </a:cubicBezTo>
                  <a:lnTo>
                    <a:pt x="6403" y="7353"/>
                  </a:lnTo>
                  <a:lnTo>
                    <a:pt x="3571" y="7353"/>
                  </a:lnTo>
                  <a:cubicBezTo>
                    <a:pt x="3010" y="7353"/>
                    <a:pt x="2538" y="7756"/>
                    <a:pt x="2459" y="8316"/>
                  </a:cubicBezTo>
                  <a:lnTo>
                    <a:pt x="1112" y="8316"/>
                  </a:lnTo>
                  <a:cubicBezTo>
                    <a:pt x="492" y="8316"/>
                    <a:pt x="1" y="8808"/>
                    <a:pt x="1" y="9418"/>
                  </a:cubicBezTo>
                  <a:lnTo>
                    <a:pt x="1" y="11876"/>
                  </a:lnTo>
                  <a:cubicBezTo>
                    <a:pt x="1" y="12486"/>
                    <a:pt x="492" y="12978"/>
                    <a:pt x="1112" y="12978"/>
                  </a:cubicBezTo>
                  <a:lnTo>
                    <a:pt x="2459" y="12978"/>
                  </a:lnTo>
                  <a:cubicBezTo>
                    <a:pt x="2489" y="13568"/>
                    <a:pt x="2971" y="14030"/>
                    <a:pt x="3571" y="14030"/>
                  </a:cubicBezTo>
                  <a:lnTo>
                    <a:pt x="6403" y="14030"/>
                  </a:lnTo>
                  <a:lnTo>
                    <a:pt x="6403" y="21957"/>
                  </a:lnTo>
                  <a:cubicBezTo>
                    <a:pt x="6403" y="22754"/>
                    <a:pt x="7052" y="23403"/>
                    <a:pt x="7849" y="23403"/>
                  </a:cubicBezTo>
                  <a:lnTo>
                    <a:pt x="37914" y="23403"/>
                  </a:lnTo>
                  <a:cubicBezTo>
                    <a:pt x="38710" y="23403"/>
                    <a:pt x="39360" y="22754"/>
                    <a:pt x="39369" y="21957"/>
                  </a:cubicBezTo>
                  <a:lnTo>
                    <a:pt x="39369" y="16784"/>
                  </a:lnTo>
                  <a:lnTo>
                    <a:pt x="50374" y="20020"/>
                  </a:lnTo>
                  <a:lnTo>
                    <a:pt x="50719" y="20128"/>
                  </a:lnTo>
                  <a:lnTo>
                    <a:pt x="51869" y="20462"/>
                  </a:lnTo>
                  <a:cubicBezTo>
                    <a:pt x="51968" y="20492"/>
                    <a:pt x="52076" y="20502"/>
                    <a:pt x="52174" y="20511"/>
                  </a:cubicBezTo>
                  <a:cubicBezTo>
                    <a:pt x="52784" y="20511"/>
                    <a:pt x="53286" y="20010"/>
                    <a:pt x="53286" y="19400"/>
                  </a:cubicBezTo>
                  <a:lnTo>
                    <a:pt x="53286" y="1107"/>
                  </a:lnTo>
                  <a:cubicBezTo>
                    <a:pt x="53286" y="473"/>
                    <a:pt x="52768" y="0"/>
                    <a:pt x="52182" y="0"/>
                  </a:cubicBezTo>
                  <a:close/>
                </a:path>
              </a:pathLst>
            </a:custGeom>
            <a:solidFill>
              <a:schemeClr val="accent6"/>
            </a:solidFill>
            <a:ln cap="flat" cmpd="sng" w="1143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5"/>
            <p:cNvSpPr/>
            <p:nvPr/>
          </p:nvSpPr>
          <p:spPr>
            <a:xfrm>
              <a:off x="1353763"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5"/>
            <p:cNvSpPr/>
            <p:nvPr/>
          </p:nvSpPr>
          <p:spPr>
            <a:xfrm>
              <a:off x="2020888" y="1449663"/>
              <a:ext cx="534300" cy="534300"/>
            </a:xfrm>
            <a:custGeom>
              <a:rect b="b" l="l" r="r" t="t"/>
              <a:pathLst>
                <a:path extrusionOk="0" h="21372" w="21372">
                  <a:moveTo>
                    <a:pt x="10691" y="0"/>
                  </a:moveTo>
                  <a:cubicBezTo>
                    <a:pt x="4790" y="0"/>
                    <a:pt x="0" y="4790"/>
                    <a:pt x="0" y="10691"/>
                  </a:cubicBezTo>
                  <a:cubicBezTo>
                    <a:pt x="0" y="16592"/>
                    <a:pt x="4790" y="21371"/>
                    <a:pt x="10691" y="21371"/>
                  </a:cubicBezTo>
                  <a:cubicBezTo>
                    <a:pt x="16592" y="21371"/>
                    <a:pt x="21371" y="16592"/>
                    <a:pt x="21371" y="10691"/>
                  </a:cubicBezTo>
                  <a:cubicBezTo>
                    <a:pt x="21371" y="4790"/>
                    <a:pt x="16592" y="0"/>
                    <a:pt x="10691"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5"/>
            <p:cNvSpPr/>
            <p:nvPr/>
          </p:nvSpPr>
          <p:spPr>
            <a:xfrm>
              <a:off x="1537525" y="2060850"/>
              <a:ext cx="768875" cy="442350"/>
            </a:xfrm>
            <a:custGeom>
              <a:rect b="b" l="l" r="r" t="t"/>
              <a:pathLst>
                <a:path extrusionOk="0" h="17694" w="30755">
                  <a:moveTo>
                    <a:pt x="345" y="1"/>
                  </a:moveTo>
                  <a:cubicBezTo>
                    <a:pt x="158" y="1"/>
                    <a:pt x="1" y="148"/>
                    <a:pt x="1" y="345"/>
                  </a:cubicBezTo>
                  <a:lnTo>
                    <a:pt x="1" y="17349"/>
                  </a:lnTo>
                  <a:cubicBezTo>
                    <a:pt x="1" y="17536"/>
                    <a:pt x="158" y="17694"/>
                    <a:pt x="345" y="17694"/>
                  </a:cubicBezTo>
                  <a:lnTo>
                    <a:pt x="30410" y="17694"/>
                  </a:lnTo>
                  <a:cubicBezTo>
                    <a:pt x="30597" y="17694"/>
                    <a:pt x="30754" y="17536"/>
                    <a:pt x="30754" y="17349"/>
                  </a:cubicBezTo>
                  <a:lnTo>
                    <a:pt x="30754" y="345"/>
                  </a:lnTo>
                  <a:cubicBezTo>
                    <a:pt x="30754" y="148"/>
                    <a:pt x="30597" y="1"/>
                    <a:pt x="304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5"/>
            <p:cNvSpPr/>
            <p:nvPr/>
          </p:nvSpPr>
          <p:spPr>
            <a:xfrm>
              <a:off x="1557450" y="2083725"/>
              <a:ext cx="731250" cy="402525"/>
            </a:xfrm>
            <a:custGeom>
              <a:rect b="b" l="l" r="r" t="t"/>
              <a:pathLst>
                <a:path extrusionOk="0" h="16101" w="29250">
                  <a:moveTo>
                    <a:pt x="28905" y="335"/>
                  </a:moveTo>
                  <a:lnTo>
                    <a:pt x="28905" y="15756"/>
                  </a:lnTo>
                  <a:lnTo>
                    <a:pt x="345" y="15756"/>
                  </a:lnTo>
                  <a:lnTo>
                    <a:pt x="345" y="335"/>
                  </a:lnTo>
                  <a:close/>
                  <a:moveTo>
                    <a:pt x="1" y="1"/>
                  </a:moveTo>
                  <a:lnTo>
                    <a:pt x="1" y="16100"/>
                  </a:lnTo>
                  <a:lnTo>
                    <a:pt x="29249" y="16100"/>
                  </a:lnTo>
                  <a:lnTo>
                    <a:pt x="29249" y="1"/>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5"/>
            <p:cNvSpPr/>
            <p:nvPr/>
          </p:nvSpPr>
          <p:spPr>
            <a:xfrm>
              <a:off x="1439175" y="2157250"/>
              <a:ext cx="917375" cy="111650"/>
            </a:xfrm>
            <a:custGeom>
              <a:rect b="b" l="l" r="r" t="t"/>
              <a:pathLst>
                <a:path extrusionOk="0" h="4466" w="36695">
                  <a:moveTo>
                    <a:pt x="1" y="0"/>
                  </a:moveTo>
                  <a:lnTo>
                    <a:pt x="1" y="4465"/>
                  </a:lnTo>
                  <a:lnTo>
                    <a:pt x="35672" y="4465"/>
                  </a:lnTo>
                  <a:cubicBezTo>
                    <a:pt x="36242" y="4465"/>
                    <a:pt x="36695" y="4003"/>
                    <a:pt x="36695" y="3432"/>
                  </a:cubicBezTo>
                  <a:lnTo>
                    <a:pt x="36695" y="1023"/>
                  </a:lnTo>
                  <a:cubicBezTo>
                    <a:pt x="36695" y="453"/>
                    <a:pt x="36242" y="0"/>
                    <a:pt x="3567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5"/>
            <p:cNvSpPr/>
            <p:nvPr/>
          </p:nvSpPr>
          <p:spPr>
            <a:xfrm>
              <a:off x="1623100" y="2187725"/>
              <a:ext cx="293350" cy="52650"/>
            </a:xfrm>
            <a:custGeom>
              <a:rect b="b" l="l" r="r" t="t"/>
              <a:pathLst>
                <a:path extrusionOk="0" fill="none" h="2106" w="11734">
                  <a:moveTo>
                    <a:pt x="1053" y="1"/>
                  </a:moveTo>
                  <a:lnTo>
                    <a:pt x="10681" y="1"/>
                  </a:lnTo>
                  <a:cubicBezTo>
                    <a:pt x="11271" y="1"/>
                    <a:pt x="11733" y="473"/>
                    <a:pt x="11733" y="1053"/>
                  </a:cubicBezTo>
                  <a:cubicBezTo>
                    <a:pt x="11733" y="1633"/>
                    <a:pt x="11271" y="2105"/>
                    <a:pt x="10681" y="2105"/>
                  </a:cubicBezTo>
                  <a:lnTo>
                    <a:pt x="1053" y="2105"/>
                  </a:lnTo>
                  <a:cubicBezTo>
                    <a:pt x="472" y="2105"/>
                    <a:pt x="0" y="1633"/>
                    <a:pt x="0" y="1053"/>
                  </a:cubicBezTo>
                  <a:cubicBezTo>
                    <a:pt x="0" y="473"/>
                    <a:pt x="472" y="1"/>
                    <a:pt x="1053" y="1"/>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5"/>
            <p:cNvSpPr/>
            <p:nvPr/>
          </p:nvSpPr>
          <p:spPr>
            <a:xfrm>
              <a:off x="1996825" y="2185750"/>
              <a:ext cx="55350" cy="55350"/>
            </a:xfrm>
            <a:custGeom>
              <a:rect b="b" l="l" r="r" t="t"/>
              <a:pathLst>
                <a:path extrusionOk="0" fill="none" h="2214" w="2214">
                  <a:moveTo>
                    <a:pt x="2213" y="1102"/>
                  </a:moveTo>
                  <a:cubicBezTo>
                    <a:pt x="2213" y="1722"/>
                    <a:pt x="1721" y="2214"/>
                    <a:pt x="1112" y="2214"/>
                  </a:cubicBezTo>
                  <a:cubicBezTo>
                    <a:pt x="492" y="2214"/>
                    <a:pt x="0" y="1722"/>
                    <a:pt x="0" y="1102"/>
                  </a:cubicBezTo>
                  <a:cubicBezTo>
                    <a:pt x="0" y="493"/>
                    <a:pt x="492" y="1"/>
                    <a:pt x="1112" y="1"/>
                  </a:cubicBezTo>
                  <a:cubicBezTo>
                    <a:pt x="1721"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5"/>
            <p:cNvSpPr/>
            <p:nvPr/>
          </p:nvSpPr>
          <p:spPr>
            <a:xfrm>
              <a:off x="2091725" y="2185750"/>
              <a:ext cx="55350" cy="55350"/>
            </a:xfrm>
            <a:custGeom>
              <a:rect b="b" l="l" r="r" t="t"/>
              <a:pathLst>
                <a:path extrusionOk="0" fill="none" h="2214" w="2214">
                  <a:moveTo>
                    <a:pt x="2213" y="1102"/>
                  </a:moveTo>
                  <a:cubicBezTo>
                    <a:pt x="2213" y="1722"/>
                    <a:pt x="1722" y="2214"/>
                    <a:pt x="1112" y="2214"/>
                  </a:cubicBezTo>
                  <a:cubicBezTo>
                    <a:pt x="492" y="2214"/>
                    <a:pt x="1" y="1722"/>
                    <a:pt x="1" y="1102"/>
                  </a:cubicBezTo>
                  <a:cubicBezTo>
                    <a:pt x="1" y="493"/>
                    <a:pt x="492" y="1"/>
                    <a:pt x="1112" y="1"/>
                  </a:cubicBezTo>
                  <a:cubicBezTo>
                    <a:pt x="1722" y="1"/>
                    <a:pt x="2213" y="493"/>
                    <a:pt x="2213" y="1102"/>
                  </a:cubicBezTo>
                  <a:close/>
                </a:path>
              </a:pathLst>
            </a:custGeom>
            <a:noFill/>
            <a:ln cap="flat" cmpd="sng" w="8600">
              <a:solidFill>
                <a:schemeClr val="accent6"/>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5"/>
            <p:cNvSpPr/>
            <p:nvPr/>
          </p:nvSpPr>
          <p:spPr>
            <a:xfrm>
              <a:off x="1377725" y="2181325"/>
              <a:ext cx="120500" cy="61250"/>
            </a:xfrm>
            <a:custGeom>
              <a:rect b="b" l="l" r="r" t="t"/>
              <a:pathLst>
                <a:path extrusionOk="0" h="2450" w="4820">
                  <a:moveTo>
                    <a:pt x="0" y="1"/>
                  </a:moveTo>
                  <a:lnTo>
                    <a:pt x="0" y="2450"/>
                  </a:lnTo>
                  <a:lnTo>
                    <a:pt x="4819" y="2450"/>
                  </a:lnTo>
                  <a:lnTo>
                    <a:pt x="4819"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5"/>
            <p:cNvSpPr/>
            <p:nvPr/>
          </p:nvSpPr>
          <p:spPr>
            <a:xfrm>
              <a:off x="2334650" y="1973325"/>
              <a:ext cx="319900" cy="457600"/>
            </a:xfrm>
            <a:custGeom>
              <a:rect b="b" l="l" r="r" t="t"/>
              <a:pathLst>
                <a:path extrusionOk="0" h="18304" w="12796">
                  <a:moveTo>
                    <a:pt x="12795" y="1"/>
                  </a:moveTo>
                  <a:lnTo>
                    <a:pt x="11655" y="404"/>
                  </a:lnTo>
                  <a:lnTo>
                    <a:pt x="11310" y="522"/>
                  </a:lnTo>
                  <a:lnTo>
                    <a:pt x="0" y="4554"/>
                  </a:lnTo>
                  <a:lnTo>
                    <a:pt x="0" y="14537"/>
                  </a:lnTo>
                  <a:lnTo>
                    <a:pt x="11310" y="17861"/>
                  </a:lnTo>
                  <a:lnTo>
                    <a:pt x="11655" y="17969"/>
                  </a:lnTo>
                  <a:lnTo>
                    <a:pt x="12795" y="18303"/>
                  </a:lnTo>
                  <a:lnTo>
                    <a:pt x="1279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5"/>
            <p:cNvSpPr/>
            <p:nvPr/>
          </p:nvSpPr>
          <p:spPr>
            <a:xfrm>
              <a:off x="2617400" y="1983425"/>
              <a:ext cx="8625" cy="439125"/>
            </a:xfrm>
            <a:custGeom>
              <a:rect b="b" l="l" r="r" t="t"/>
              <a:pathLst>
                <a:path extrusionOk="0" h="17565" w="345">
                  <a:moveTo>
                    <a:pt x="345" y="0"/>
                  </a:moveTo>
                  <a:lnTo>
                    <a:pt x="0" y="118"/>
                  </a:lnTo>
                  <a:lnTo>
                    <a:pt x="0" y="17457"/>
                  </a:lnTo>
                  <a:lnTo>
                    <a:pt x="345" y="17565"/>
                  </a:lnTo>
                  <a:lnTo>
                    <a:pt x="345" y="0"/>
                  </a:ln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5"/>
            <p:cNvSpPr/>
            <p:nvPr/>
          </p:nvSpPr>
          <p:spPr>
            <a:xfrm>
              <a:off x="1413263" y="1517038"/>
              <a:ext cx="415300" cy="399550"/>
            </a:xfrm>
            <a:custGeom>
              <a:rect b="b" l="l" r="r" t="t"/>
              <a:pathLst>
                <a:path extrusionOk="0" h="15982" w="16612">
                  <a:moveTo>
                    <a:pt x="8626" y="334"/>
                  </a:moveTo>
                  <a:cubicBezTo>
                    <a:pt x="12845" y="334"/>
                    <a:pt x="16267" y="3767"/>
                    <a:pt x="16277" y="7986"/>
                  </a:cubicBezTo>
                  <a:cubicBezTo>
                    <a:pt x="16277" y="11084"/>
                    <a:pt x="14409" y="13877"/>
                    <a:pt x="11547" y="15057"/>
                  </a:cubicBezTo>
                  <a:cubicBezTo>
                    <a:pt x="10602" y="15451"/>
                    <a:pt x="9609" y="15642"/>
                    <a:pt x="8624" y="15642"/>
                  </a:cubicBezTo>
                  <a:cubicBezTo>
                    <a:pt x="6633" y="15642"/>
                    <a:pt x="4674" y="14862"/>
                    <a:pt x="3207" y="13395"/>
                  </a:cubicBezTo>
                  <a:cubicBezTo>
                    <a:pt x="1023" y="11212"/>
                    <a:pt x="365" y="7917"/>
                    <a:pt x="1555" y="5055"/>
                  </a:cubicBezTo>
                  <a:cubicBezTo>
                    <a:pt x="2735" y="2193"/>
                    <a:pt x="5528" y="334"/>
                    <a:pt x="8626" y="334"/>
                  </a:cubicBezTo>
                  <a:close/>
                  <a:moveTo>
                    <a:pt x="8628" y="1"/>
                  </a:moveTo>
                  <a:cubicBezTo>
                    <a:pt x="6548" y="1"/>
                    <a:pt x="4504" y="814"/>
                    <a:pt x="2971" y="2341"/>
                  </a:cubicBezTo>
                  <a:cubicBezTo>
                    <a:pt x="689" y="4632"/>
                    <a:pt x="1" y="8064"/>
                    <a:pt x="1240" y="11054"/>
                  </a:cubicBezTo>
                  <a:cubicBezTo>
                    <a:pt x="2479" y="14034"/>
                    <a:pt x="5390" y="15981"/>
                    <a:pt x="8626" y="15981"/>
                  </a:cubicBezTo>
                  <a:cubicBezTo>
                    <a:pt x="13032" y="15972"/>
                    <a:pt x="16602" y="12402"/>
                    <a:pt x="16612" y="7996"/>
                  </a:cubicBezTo>
                  <a:cubicBezTo>
                    <a:pt x="16612"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5"/>
            <p:cNvSpPr/>
            <p:nvPr/>
          </p:nvSpPr>
          <p:spPr>
            <a:xfrm>
              <a:off x="2080388" y="1517038"/>
              <a:ext cx="415300" cy="399550"/>
            </a:xfrm>
            <a:custGeom>
              <a:rect b="b" l="l" r="r" t="t"/>
              <a:pathLst>
                <a:path extrusionOk="0" h="15982" w="16612">
                  <a:moveTo>
                    <a:pt x="8625" y="334"/>
                  </a:moveTo>
                  <a:cubicBezTo>
                    <a:pt x="12854" y="334"/>
                    <a:pt x="16277" y="3757"/>
                    <a:pt x="16287" y="7986"/>
                  </a:cubicBezTo>
                  <a:cubicBezTo>
                    <a:pt x="16277" y="11084"/>
                    <a:pt x="14418" y="13877"/>
                    <a:pt x="11556" y="15057"/>
                  </a:cubicBezTo>
                  <a:cubicBezTo>
                    <a:pt x="10608" y="15451"/>
                    <a:pt x="9613" y="15643"/>
                    <a:pt x="8626" y="15643"/>
                  </a:cubicBezTo>
                  <a:cubicBezTo>
                    <a:pt x="6637" y="15643"/>
                    <a:pt x="4682" y="14864"/>
                    <a:pt x="3216" y="13405"/>
                  </a:cubicBezTo>
                  <a:cubicBezTo>
                    <a:pt x="1033" y="11212"/>
                    <a:pt x="374" y="7917"/>
                    <a:pt x="1554" y="5065"/>
                  </a:cubicBezTo>
                  <a:cubicBezTo>
                    <a:pt x="2734" y="2203"/>
                    <a:pt x="5527" y="334"/>
                    <a:pt x="8625" y="334"/>
                  </a:cubicBezTo>
                  <a:close/>
                  <a:moveTo>
                    <a:pt x="8628" y="1"/>
                  </a:moveTo>
                  <a:cubicBezTo>
                    <a:pt x="6547" y="1"/>
                    <a:pt x="4504" y="814"/>
                    <a:pt x="2970" y="2341"/>
                  </a:cubicBezTo>
                  <a:cubicBezTo>
                    <a:pt x="689" y="4632"/>
                    <a:pt x="0" y="8064"/>
                    <a:pt x="1239" y="11054"/>
                  </a:cubicBezTo>
                  <a:cubicBezTo>
                    <a:pt x="2479" y="14034"/>
                    <a:pt x="5390" y="15981"/>
                    <a:pt x="8625" y="15981"/>
                  </a:cubicBezTo>
                  <a:cubicBezTo>
                    <a:pt x="13031" y="15972"/>
                    <a:pt x="16601" y="12402"/>
                    <a:pt x="16611" y="7996"/>
                  </a:cubicBezTo>
                  <a:cubicBezTo>
                    <a:pt x="16611" y="4760"/>
                    <a:pt x="14664" y="1849"/>
                    <a:pt x="11684" y="610"/>
                  </a:cubicBezTo>
                  <a:cubicBezTo>
                    <a:pt x="10695" y="200"/>
                    <a:pt x="9657" y="1"/>
                    <a:pt x="8628"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5"/>
            <p:cNvSpPr/>
            <p:nvPr/>
          </p:nvSpPr>
          <p:spPr>
            <a:xfrm>
              <a:off x="1572463" y="1675300"/>
              <a:ext cx="96900" cy="83025"/>
            </a:xfrm>
            <a:custGeom>
              <a:rect b="b" l="l" r="r" t="t"/>
              <a:pathLst>
                <a:path extrusionOk="0" h="3321" w="3876">
                  <a:moveTo>
                    <a:pt x="2211" y="350"/>
                  </a:moveTo>
                  <a:cubicBezTo>
                    <a:pt x="2215" y="350"/>
                    <a:pt x="2219" y="350"/>
                    <a:pt x="2223" y="350"/>
                  </a:cubicBezTo>
                  <a:cubicBezTo>
                    <a:pt x="2941" y="350"/>
                    <a:pt x="3531" y="940"/>
                    <a:pt x="3531" y="1668"/>
                  </a:cubicBezTo>
                  <a:cubicBezTo>
                    <a:pt x="3531" y="2459"/>
                    <a:pt x="2885" y="2985"/>
                    <a:pt x="2207" y="2985"/>
                  </a:cubicBezTo>
                  <a:cubicBezTo>
                    <a:pt x="1882" y="2985"/>
                    <a:pt x="1550" y="2864"/>
                    <a:pt x="1279" y="2593"/>
                  </a:cubicBezTo>
                  <a:cubicBezTo>
                    <a:pt x="456" y="1769"/>
                    <a:pt x="1039" y="350"/>
                    <a:pt x="2211" y="350"/>
                  </a:cubicBezTo>
                  <a:close/>
                  <a:moveTo>
                    <a:pt x="2202" y="0"/>
                  </a:moveTo>
                  <a:cubicBezTo>
                    <a:pt x="1795" y="0"/>
                    <a:pt x="1380" y="151"/>
                    <a:pt x="1043" y="488"/>
                  </a:cubicBezTo>
                  <a:cubicBezTo>
                    <a:pt x="1" y="1540"/>
                    <a:pt x="738" y="3320"/>
                    <a:pt x="2223" y="3320"/>
                  </a:cubicBezTo>
                  <a:cubicBezTo>
                    <a:pt x="3138" y="3320"/>
                    <a:pt x="3876" y="2583"/>
                    <a:pt x="3876" y="1668"/>
                  </a:cubicBezTo>
                  <a:cubicBezTo>
                    <a:pt x="3876" y="663"/>
                    <a:pt x="3055" y="0"/>
                    <a:pt x="2202"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5"/>
            <p:cNvSpPr/>
            <p:nvPr/>
          </p:nvSpPr>
          <p:spPr>
            <a:xfrm>
              <a:off x="2239475" y="1675300"/>
              <a:ext cx="97125" cy="83025"/>
            </a:xfrm>
            <a:custGeom>
              <a:rect b="b" l="l" r="r" t="t"/>
              <a:pathLst>
                <a:path extrusionOk="0" h="3321" w="3885">
                  <a:moveTo>
                    <a:pt x="2223" y="350"/>
                  </a:moveTo>
                  <a:cubicBezTo>
                    <a:pt x="2951" y="350"/>
                    <a:pt x="3541" y="940"/>
                    <a:pt x="3541" y="1668"/>
                  </a:cubicBezTo>
                  <a:cubicBezTo>
                    <a:pt x="3541" y="2459"/>
                    <a:pt x="2894" y="2985"/>
                    <a:pt x="2217" y="2985"/>
                  </a:cubicBezTo>
                  <a:cubicBezTo>
                    <a:pt x="1892" y="2985"/>
                    <a:pt x="1560" y="2864"/>
                    <a:pt x="1289" y="2593"/>
                  </a:cubicBezTo>
                  <a:cubicBezTo>
                    <a:pt x="462" y="1766"/>
                    <a:pt x="1043" y="350"/>
                    <a:pt x="2223" y="350"/>
                  </a:cubicBezTo>
                  <a:close/>
                  <a:moveTo>
                    <a:pt x="2211" y="0"/>
                  </a:moveTo>
                  <a:cubicBezTo>
                    <a:pt x="1804" y="0"/>
                    <a:pt x="1389" y="151"/>
                    <a:pt x="1053" y="488"/>
                  </a:cubicBezTo>
                  <a:cubicBezTo>
                    <a:pt x="0" y="1530"/>
                    <a:pt x="738" y="3320"/>
                    <a:pt x="2223" y="3320"/>
                  </a:cubicBezTo>
                  <a:cubicBezTo>
                    <a:pt x="2229" y="3320"/>
                    <a:pt x="2235" y="3320"/>
                    <a:pt x="2241" y="3320"/>
                  </a:cubicBezTo>
                  <a:cubicBezTo>
                    <a:pt x="3147" y="3320"/>
                    <a:pt x="3885" y="2577"/>
                    <a:pt x="3885" y="1668"/>
                  </a:cubicBezTo>
                  <a:cubicBezTo>
                    <a:pt x="3885" y="663"/>
                    <a:pt x="3065" y="0"/>
                    <a:pt x="221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9" name="Google Shape;729;p25"/>
          <p:cNvGrpSpPr/>
          <p:nvPr/>
        </p:nvGrpSpPr>
        <p:grpSpPr>
          <a:xfrm rot="411809">
            <a:off x="7130959" y="121184"/>
            <a:ext cx="1817755" cy="1541152"/>
            <a:chOff x="50279" y="3561268"/>
            <a:chExt cx="1817816" cy="1541204"/>
          </a:xfrm>
        </p:grpSpPr>
        <p:sp>
          <p:nvSpPr>
            <p:cNvPr id="730" name="Google Shape;730;p25"/>
            <p:cNvSpPr/>
            <p:nvPr/>
          </p:nvSpPr>
          <p:spPr>
            <a:xfrm rot="-573985">
              <a:off x="146070" y="3687439"/>
              <a:ext cx="1626235" cy="1288863"/>
            </a:xfrm>
            <a:custGeom>
              <a:rect b="b" l="l" r="r" t="t"/>
              <a:pathLst>
                <a:path extrusionOk="0" h="44858" w="56600">
                  <a:moveTo>
                    <a:pt x="14684" y="1"/>
                  </a:moveTo>
                  <a:cubicBezTo>
                    <a:pt x="13514" y="1"/>
                    <a:pt x="12353" y="168"/>
                    <a:pt x="11242" y="512"/>
                  </a:cubicBezTo>
                  <a:cubicBezTo>
                    <a:pt x="6531" y="1958"/>
                    <a:pt x="3620" y="6482"/>
                    <a:pt x="2597" y="8360"/>
                  </a:cubicBezTo>
                  <a:cubicBezTo>
                    <a:pt x="483" y="12235"/>
                    <a:pt x="1" y="16759"/>
                    <a:pt x="1201" y="21460"/>
                  </a:cubicBezTo>
                  <a:cubicBezTo>
                    <a:pt x="2243" y="25512"/>
                    <a:pt x="4476" y="29594"/>
                    <a:pt x="7672" y="33282"/>
                  </a:cubicBezTo>
                  <a:lnTo>
                    <a:pt x="8734" y="36026"/>
                  </a:lnTo>
                  <a:cubicBezTo>
                    <a:pt x="8960" y="36596"/>
                    <a:pt x="9511" y="36970"/>
                    <a:pt x="10131" y="36970"/>
                  </a:cubicBezTo>
                  <a:lnTo>
                    <a:pt x="10308" y="36970"/>
                  </a:lnTo>
                  <a:lnTo>
                    <a:pt x="11291" y="36901"/>
                  </a:lnTo>
                  <a:cubicBezTo>
                    <a:pt x="11783" y="37324"/>
                    <a:pt x="12275" y="37727"/>
                    <a:pt x="12776" y="38111"/>
                  </a:cubicBezTo>
                  <a:cubicBezTo>
                    <a:pt x="17900" y="42025"/>
                    <a:pt x="23565" y="44336"/>
                    <a:pt x="29161" y="44778"/>
                  </a:cubicBezTo>
                  <a:cubicBezTo>
                    <a:pt x="29869" y="44828"/>
                    <a:pt x="30577" y="44857"/>
                    <a:pt x="31285" y="44857"/>
                  </a:cubicBezTo>
                  <a:lnTo>
                    <a:pt x="31285" y="44847"/>
                  </a:lnTo>
                  <a:cubicBezTo>
                    <a:pt x="43234" y="44847"/>
                    <a:pt x="53374" y="37019"/>
                    <a:pt x="55931" y="25797"/>
                  </a:cubicBezTo>
                  <a:cubicBezTo>
                    <a:pt x="56521" y="23221"/>
                    <a:pt x="56600" y="20831"/>
                    <a:pt x="56177" y="18697"/>
                  </a:cubicBezTo>
                  <a:cubicBezTo>
                    <a:pt x="55508" y="15363"/>
                    <a:pt x="53492" y="12117"/>
                    <a:pt x="50483" y="9531"/>
                  </a:cubicBezTo>
                  <a:cubicBezTo>
                    <a:pt x="48260" y="7623"/>
                    <a:pt x="45910" y="6413"/>
                    <a:pt x="43520" y="5941"/>
                  </a:cubicBezTo>
                  <a:cubicBezTo>
                    <a:pt x="42595" y="5764"/>
                    <a:pt x="41661" y="5676"/>
                    <a:pt x="40727" y="5676"/>
                  </a:cubicBezTo>
                  <a:cubicBezTo>
                    <a:pt x="38996" y="5676"/>
                    <a:pt x="37275" y="5941"/>
                    <a:pt x="35603" y="6187"/>
                  </a:cubicBezTo>
                  <a:cubicBezTo>
                    <a:pt x="34000" y="6423"/>
                    <a:pt x="32485" y="6649"/>
                    <a:pt x="31010" y="6649"/>
                  </a:cubicBezTo>
                  <a:cubicBezTo>
                    <a:pt x="30966" y="6650"/>
                    <a:pt x="30922" y="6650"/>
                    <a:pt x="30877" y="6650"/>
                  </a:cubicBezTo>
                  <a:cubicBezTo>
                    <a:pt x="30225" y="6650"/>
                    <a:pt x="29580" y="6583"/>
                    <a:pt x="28945" y="6472"/>
                  </a:cubicBezTo>
                  <a:lnTo>
                    <a:pt x="28472" y="5046"/>
                  </a:lnTo>
                  <a:cubicBezTo>
                    <a:pt x="28240" y="4336"/>
                    <a:pt x="27595" y="3934"/>
                    <a:pt x="26935" y="3934"/>
                  </a:cubicBezTo>
                  <a:cubicBezTo>
                    <a:pt x="26535" y="3934"/>
                    <a:pt x="26130" y="4082"/>
                    <a:pt x="25807" y="4397"/>
                  </a:cubicBezTo>
                  <a:lnTo>
                    <a:pt x="25079" y="4682"/>
                  </a:lnTo>
                  <a:cubicBezTo>
                    <a:pt x="24627" y="4358"/>
                    <a:pt x="24175" y="4023"/>
                    <a:pt x="23703" y="3669"/>
                  </a:cubicBezTo>
                  <a:cubicBezTo>
                    <a:pt x="22532" y="2784"/>
                    <a:pt x="21313" y="1860"/>
                    <a:pt x="19897" y="1181"/>
                  </a:cubicBezTo>
                  <a:cubicBezTo>
                    <a:pt x="18264" y="404"/>
                    <a:pt x="16484" y="1"/>
                    <a:pt x="14684" y="1"/>
                  </a:cubicBezTo>
                  <a:close/>
                </a:path>
              </a:pathLst>
            </a:custGeom>
            <a:solidFill>
              <a:schemeClr val="accent6"/>
            </a:solidFill>
            <a:ln cap="flat" cmpd="sng" w="762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5"/>
            <p:cNvSpPr/>
            <p:nvPr/>
          </p:nvSpPr>
          <p:spPr>
            <a:xfrm rot="-573985">
              <a:off x="199583" y="3735440"/>
              <a:ext cx="1537797" cy="1202954"/>
            </a:xfrm>
            <a:custGeom>
              <a:rect b="b" l="l" r="r" t="t"/>
              <a:pathLst>
                <a:path extrusionOk="0" h="41868" w="53522">
                  <a:moveTo>
                    <a:pt x="13090" y="1"/>
                  </a:moveTo>
                  <a:cubicBezTo>
                    <a:pt x="12072" y="1"/>
                    <a:pt x="11053" y="147"/>
                    <a:pt x="10062" y="443"/>
                  </a:cubicBezTo>
                  <a:cubicBezTo>
                    <a:pt x="6689" y="1475"/>
                    <a:pt x="3925" y="4593"/>
                    <a:pt x="2292" y="7592"/>
                  </a:cubicBezTo>
                  <a:cubicBezTo>
                    <a:pt x="198" y="11418"/>
                    <a:pt x="1" y="15578"/>
                    <a:pt x="1034" y="19601"/>
                  </a:cubicBezTo>
                  <a:cubicBezTo>
                    <a:pt x="2627" y="25797"/>
                    <a:pt x="7121" y="31648"/>
                    <a:pt x="12058" y="35425"/>
                  </a:cubicBezTo>
                  <a:cubicBezTo>
                    <a:pt x="16602" y="38896"/>
                    <a:pt x="21913" y="41335"/>
                    <a:pt x="27656" y="41788"/>
                  </a:cubicBezTo>
                  <a:cubicBezTo>
                    <a:pt x="28332" y="41841"/>
                    <a:pt x="29004" y="41868"/>
                    <a:pt x="29672" y="41868"/>
                  </a:cubicBezTo>
                  <a:cubicBezTo>
                    <a:pt x="40668" y="41868"/>
                    <a:pt x="50406" y="34722"/>
                    <a:pt x="52863" y="23957"/>
                  </a:cubicBezTo>
                  <a:cubicBezTo>
                    <a:pt x="53335" y="21843"/>
                    <a:pt x="53522" y="19630"/>
                    <a:pt x="53089" y="17486"/>
                  </a:cubicBezTo>
                  <a:cubicBezTo>
                    <a:pt x="52450" y="14251"/>
                    <a:pt x="50434" y="11349"/>
                    <a:pt x="47896" y="9166"/>
                  </a:cubicBezTo>
                  <a:cubicBezTo>
                    <a:pt x="46087" y="7612"/>
                    <a:pt x="43943" y="6363"/>
                    <a:pt x="41602" y="5901"/>
                  </a:cubicBezTo>
                  <a:cubicBezTo>
                    <a:pt x="40778" y="5737"/>
                    <a:pt x="39945" y="5671"/>
                    <a:pt x="39108" y="5671"/>
                  </a:cubicBezTo>
                  <a:cubicBezTo>
                    <a:pt x="35875" y="5671"/>
                    <a:pt x="32569" y="6644"/>
                    <a:pt x="29387" y="6644"/>
                  </a:cubicBezTo>
                  <a:cubicBezTo>
                    <a:pt x="28063" y="6644"/>
                    <a:pt x="26760" y="6475"/>
                    <a:pt x="25493" y="5999"/>
                  </a:cubicBezTo>
                  <a:cubicBezTo>
                    <a:pt x="22582" y="4908"/>
                    <a:pt x="20438" y="2370"/>
                    <a:pt x="17635" y="1023"/>
                  </a:cubicBezTo>
                  <a:cubicBezTo>
                    <a:pt x="16201" y="344"/>
                    <a:pt x="14648" y="1"/>
                    <a:pt x="1309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5"/>
            <p:cNvSpPr/>
            <p:nvPr/>
          </p:nvSpPr>
          <p:spPr>
            <a:xfrm rot="-573985">
              <a:off x="1290286" y="3940612"/>
              <a:ext cx="251233" cy="225144"/>
            </a:xfrm>
            <a:custGeom>
              <a:rect b="b" l="l" r="r" t="t"/>
              <a:pathLst>
                <a:path extrusionOk="0" h="7836" w="8744">
                  <a:moveTo>
                    <a:pt x="4375" y="1"/>
                  </a:moveTo>
                  <a:cubicBezTo>
                    <a:pt x="4001" y="1"/>
                    <a:pt x="3622" y="54"/>
                    <a:pt x="3246" y="166"/>
                  </a:cubicBezTo>
                  <a:cubicBezTo>
                    <a:pt x="1171" y="786"/>
                    <a:pt x="0" y="2969"/>
                    <a:pt x="620" y="5044"/>
                  </a:cubicBezTo>
                  <a:cubicBezTo>
                    <a:pt x="1128" y="6737"/>
                    <a:pt x="2686" y="7835"/>
                    <a:pt x="4374" y="7835"/>
                  </a:cubicBezTo>
                  <a:cubicBezTo>
                    <a:pt x="4746" y="7835"/>
                    <a:pt x="5124" y="7782"/>
                    <a:pt x="5498" y="7670"/>
                  </a:cubicBezTo>
                  <a:cubicBezTo>
                    <a:pt x="7563" y="7051"/>
                    <a:pt x="8743" y="4867"/>
                    <a:pt x="8124" y="2792"/>
                  </a:cubicBezTo>
                  <a:cubicBezTo>
                    <a:pt x="7617" y="1093"/>
                    <a:pt x="6061" y="1"/>
                    <a:pt x="437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5"/>
            <p:cNvSpPr/>
            <p:nvPr/>
          </p:nvSpPr>
          <p:spPr>
            <a:xfrm rot="-573985">
              <a:off x="339051" y="3954906"/>
              <a:ext cx="244452" cy="225058"/>
            </a:xfrm>
            <a:custGeom>
              <a:rect b="b" l="l" r="r" t="t"/>
              <a:pathLst>
                <a:path extrusionOk="0" h="7833" w="8508">
                  <a:moveTo>
                    <a:pt x="4269" y="0"/>
                  </a:moveTo>
                  <a:cubicBezTo>
                    <a:pt x="4023" y="0"/>
                    <a:pt x="3772" y="24"/>
                    <a:pt x="3521" y="73"/>
                  </a:cubicBezTo>
                  <a:cubicBezTo>
                    <a:pt x="1397" y="476"/>
                    <a:pt x="0" y="2531"/>
                    <a:pt x="413" y="4656"/>
                  </a:cubicBezTo>
                  <a:cubicBezTo>
                    <a:pt x="769" y="6532"/>
                    <a:pt x="2415" y="7833"/>
                    <a:pt x="4258" y="7833"/>
                  </a:cubicBezTo>
                  <a:cubicBezTo>
                    <a:pt x="4502" y="7833"/>
                    <a:pt x="4748" y="7810"/>
                    <a:pt x="4996" y="7763"/>
                  </a:cubicBezTo>
                  <a:cubicBezTo>
                    <a:pt x="7121" y="7360"/>
                    <a:pt x="8507" y="5305"/>
                    <a:pt x="8104" y="3180"/>
                  </a:cubicBezTo>
                  <a:cubicBezTo>
                    <a:pt x="7748" y="1307"/>
                    <a:pt x="6109" y="0"/>
                    <a:pt x="426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5"/>
            <p:cNvSpPr/>
            <p:nvPr/>
          </p:nvSpPr>
          <p:spPr>
            <a:xfrm rot="-573985">
              <a:off x="726635" y="4645770"/>
              <a:ext cx="257181" cy="225173"/>
            </a:xfrm>
            <a:custGeom>
              <a:rect b="b" l="l" r="r" t="t"/>
              <a:pathLst>
                <a:path extrusionOk="0" h="7837" w="8951">
                  <a:moveTo>
                    <a:pt x="4468" y="1"/>
                  </a:moveTo>
                  <a:cubicBezTo>
                    <a:pt x="3852" y="1"/>
                    <a:pt x="3228" y="147"/>
                    <a:pt x="2646" y="455"/>
                  </a:cubicBezTo>
                  <a:cubicBezTo>
                    <a:pt x="728" y="1468"/>
                    <a:pt x="1" y="3839"/>
                    <a:pt x="1014" y="5756"/>
                  </a:cubicBezTo>
                  <a:cubicBezTo>
                    <a:pt x="1717" y="7080"/>
                    <a:pt x="3073" y="7836"/>
                    <a:pt x="4478" y="7836"/>
                  </a:cubicBezTo>
                  <a:cubicBezTo>
                    <a:pt x="5098" y="7836"/>
                    <a:pt x="5728" y="7689"/>
                    <a:pt x="6315" y="7379"/>
                  </a:cubicBezTo>
                  <a:cubicBezTo>
                    <a:pt x="8222" y="6366"/>
                    <a:pt x="8950" y="3996"/>
                    <a:pt x="7937" y="2088"/>
                  </a:cubicBezTo>
                  <a:cubicBezTo>
                    <a:pt x="7233" y="761"/>
                    <a:pt x="5873" y="1"/>
                    <a:pt x="446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5"/>
            <p:cNvSpPr/>
            <p:nvPr/>
          </p:nvSpPr>
          <p:spPr>
            <a:xfrm rot="-573985">
              <a:off x="300130" y="3886666"/>
              <a:ext cx="889861" cy="569987"/>
            </a:xfrm>
            <a:custGeom>
              <a:rect b="b" l="l" r="r" t="t"/>
              <a:pathLst>
                <a:path extrusionOk="0" h="19838" w="30971">
                  <a:moveTo>
                    <a:pt x="20762" y="1"/>
                  </a:moveTo>
                  <a:cubicBezTo>
                    <a:pt x="20762" y="1"/>
                    <a:pt x="5636" y="6089"/>
                    <a:pt x="0" y="6974"/>
                  </a:cubicBezTo>
                  <a:lnTo>
                    <a:pt x="3216" y="19838"/>
                  </a:lnTo>
                  <a:lnTo>
                    <a:pt x="9629" y="18156"/>
                  </a:lnTo>
                  <a:lnTo>
                    <a:pt x="9914" y="19247"/>
                  </a:lnTo>
                  <a:cubicBezTo>
                    <a:pt x="9914" y="19247"/>
                    <a:pt x="23633" y="16238"/>
                    <a:pt x="30970" y="12993"/>
                  </a:cubicBezTo>
                  <a:lnTo>
                    <a:pt x="26692" y="3010"/>
                  </a:lnTo>
                  <a:lnTo>
                    <a:pt x="22227" y="4407"/>
                  </a:lnTo>
                  <a:lnTo>
                    <a:pt x="2076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5"/>
            <p:cNvSpPr/>
            <p:nvPr/>
          </p:nvSpPr>
          <p:spPr>
            <a:xfrm rot="-573985">
              <a:off x="389165" y="3890201"/>
              <a:ext cx="624520" cy="577486"/>
            </a:xfrm>
            <a:custGeom>
              <a:rect b="b" l="l" r="r" t="t"/>
              <a:pathLst>
                <a:path extrusionOk="0" h="20099" w="21736">
                  <a:moveTo>
                    <a:pt x="17676" y="1"/>
                  </a:moveTo>
                  <a:cubicBezTo>
                    <a:pt x="17665" y="1"/>
                    <a:pt x="17655" y="3"/>
                    <a:pt x="17644" y="6"/>
                  </a:cubicBezTo>
                  <a:cubicBezTo>
                    <a:pt x="17575" y="36"/>
                    <a:pt x="17536" y="104"/>
                    <a:pt x="17566" y="163"/>
                  </a:cubicBezTo>
                  <a:lnTo>
                    <a:pt x="21450" y="11985"/>
                  </a:lnTo>
                  <a:cubicBezTo>
                    <a:pt x="14104" y="16764"/>
                    <a:pt x="246" y="19823"/>
                    <a:pt x="109" y="19853"/>
                  </a:cubicBezTo>
                  <a:cubicBezTo>
                    <a:pt x="40" y="19862"/>
                    <a:pt x="1" y="19931"/>
                    <a:pt x="10" y="20000"/>
                  </a:cubicBezTo>
                  <a:cubicBezTo>
                    <a:pt x="20" y="20059"/>
                    <a:pt x="79" y="20098"/>
                    <a:pt x="138" y="20098"/>
                  </a:cubicBezTo>
                  <a:lnTo>
                    <a:pt x="158" y="20098"/>
                  </a:lnTo>
                  <a:cubicBezTo>
                    <a:pt x="296" y="20059"/>
                    <a:pt x="14300" y="16971"/>
                    <a:pt x="21667" y="12142"/>
                  </a:cubicBezTo>
                  <a:cubicBezTo>
                    <a:pt x="21716" y="12113"/>
                    <a:pt x="21736" y="12054"/>
                    <a:pt x="21716" y="12004"/>
                  </a:cubicBezTo>
                  <a:lnTo>
                    <a:pt x="17802" y="85"/>
                  </a:lnTo>
                  <a:cubicBezTo>
                    <a:pt x="17777" y="36"/>
                    <a:pt x="17726" y="1"/>
                    <a:pt x="1767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5"/>
            <p:cNvSpPr/>
            <p:nvPr/>
          </p:nvSpPr>
          <p:spPr>
            <a:xfrm rot="-573985">
              <a:off x="351303" y="3959900"/>
              <a:ext cx="591162" cy="460776"/>
            </a:xfrm>
            <a:custGeom>
              <a:rect b="b" l="l" r="r" t="t"/>
              <a:pathLst>
                <a:path extrusionOk="0" h="16037" w="20575">
                  <a:moveTo>
                    <a:pt x="17300" y="281"/>
                  </a:moveTo>
                  <a:lnTo>
                    <a:pt x="20290" y="9506"/>
                  </a:lnTo>
                  <a:cubicBezTo>
                    <a:pt x="12982" y="13509"/>
                    <a:pt x="3728" y="15515"/>
                    <a:pt x="2587" y="15761"/>
                  </a:cubicBezTo>
                  <a:lnTo>
                    <a:pt x="276" y="5946"/>
                  </a:lnTo>
                  <a:lnTo>
                    <a:pt x="286" y="5946"/>
                  </a:lnTo>
                  <a:cubicBezTo>
                    <a:pt x="4918" y="4972"/>
                    <a:pt x="16011" y="783"/>
                    <a:pt x="17300" y="281"/>
                  </a:cubicBezTo>
                  <a:close/>
                  <a:moveTo>
                    <a:pt x="17379" y="1"/>
                  </a:moveTo>
                  <a:cubicBezTo>
                    <a:pt x="17361" y="1"/>
                    <a:pt x="17344" y="6"/>
                    <a:pt x="17329" y="16"/>
                  </a:cubicBezTo>
                  <a:cubicBezTo>
                    <a:pt x="17201" y="55"/>
                    <a:pt x="4898" y="4756"/>
                    <a:pt x="109" y="5730"/>
                  </a:cubicBezTo>
                  <a:cubicBezTo>
                    <a:pt x="69" y="5739"/>
                    <a:pt x="40" y="5759"/>
                    <a:pt x="20" y="5789"/>
                  </a:cubicBezTo>
                  <a:cubicBezTo>
                    <a:pt x="10" y="5808"/>
                    <a:pt x="0" y="5848"/>
                    <a:pt x="10" y="5877"/>
                  </a:cubicBezTo>
                  <a:lnTo>
                    <a:pt x="2371" y="15938"/>
                  </a:lnTo>
                  <a:cubicBezTo>
                    <a:pt x="2380" y="15997"/>
                    <a:pt x="2430" y="16036"/>
                    <a:pt x="2489" y="16036"/>
                  </a:cubicBezTo>
                  <a:lnTo>
                    <a:pt x="2518" y="16026"/>
                  </a:lnTo>
                  <a:cubicBezTo>
                    <a:pt x="2616" y="16007"/>
                    <a:pt x="12687" y="13971"/>
                    <a:pt x="20496" y="9673"/>
                  </a:cubicBezTo>
                  <a:cubicBezTo>
                    <a:pt x="20545" y="9644"/>
                    <a:pt x="20575" y="9575"/>
                    <a:pt x="20555" y="9526"/>
                  </a:cubicBezTo>
                  <a:lnTo>
                    <a:pt x="17497" y="84"/>
                  </a:lnTo>
                  <a:cubicBezTo>
                    <a:pt x="17477" y="55"/>
                    <a:pt x="17457" y="25"/>
                    <a:pt x="17428" y="16"/>
                  </a:cubicBezTo>
                  <a:cubicBezTo>
                    <a:pt x="17413" y="6"/>
                    <a:pt x="17396" y="1"/>
                    <a:pt x="1737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5"/>
            <p:cNvSpPr/>
            <p:nvPr/>
          </p:nvSpPr>
          <p:spPr>
            <a:xfrm rot="-573985">
              <a:off x="453207" y="4209101"/>
              <a:ext cx="40167" cy="55137"/>
            </a:xfrm>
            <a:custGeom>
              <a:rect b="b" l="l" r="r" t="t"/>
              <a:pathLst>
                <a:path extrusionOk="0" h="1919" w="1398">
                  <a:moveTo>
                    <a:pt x="1348" y="0"/>
                  </a:moveTo>
                  <a:lnTo>
                    <a:pt x="1" y="443"/>
                  </a:lnTo>
                  <a:lnTo>
                    <a:pt x="50" y="600"/>
                  </a:lnTo>
                  <a:lnTo>
                    <a:pt x="640" y="404"/>
                  </a:lnTo>
                  <a:lnTo>
                    <a:pt x="1142" y="1918"/>
                  </a:lnTo>
                  <a:lnTo>
                    <a:pt x="1319" y="1859"/>
                  </a:lnTo>
                  <a:lnTo>
                    <a:pt x="817" y="345"/>
                  </a:lnTo>
                  <a:lnTo>
                    <a:pt x="1397" y="148"/>
                  </a:lnTo>
                  <a:lnTo>
                    <a:pt x="134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5"/>
            <p:cNvSpPr/>
            <p:nvPr/>
          </p:nvSpPr>
          <p:spPr>
            <a:xfrm rot="-573985">
              <a:off x="504718" y="4195128"/>
              <a:ext cx="20946" cy="49764"/>
            </a:xfrm>
            <a:custGeom>
              <a:rect b="b" l="l" r="r" t="t"/>
              <a:pathLst>
                <a:path extrusionOk="0" h="1732" w="729">
                  <a:moveTo>
                    <a:pt x="178" y="0"/>
                  </a:moveTo>
                  <a:lnTo>
                    <a:pt x="1" y="59"/>
                  </a:lnTo>
                  <a:lnTo>
                    <a:pt x="551" y="1731"/>
                  </a:lnTo>
                  <a:lnTo>
                    <a:pt x="728" y="1672"/>
                  </a:lnTo>
                  <a:lnTo>
                    <a:pt x="1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5"/>
            <p:cNvSpPr/>
            <p:nvPr/>
          </p:nvSpPr>
          <p:spPr>
            <a:xfrm rot="-573985">
              <a:off x="527880" y="4171984"/>
              <a:ext cx="53413" cy="51833"/>
            </a:xfrm>
            <a:custGeom>
              <a:rect b="b" l="l" r="r" t="t"/>
              <a:pathLst>
                <a:path extrusionOk="0" h="1804" w="1859">
                  <a:moveTo>
                    <a:pt x="1057" y="0"/>
                  </a:moveTo>
                  <a:cubicBezTo>
                    <a:pt x="955" y="0"/>
                    <a:pt x="854" y="18"/>
                    <a:pt x="757" y="56"/>
                  </a:cubicBezTo>
                  <a:cubicBezTo>
                    <a:pt x="276" y="194"/>
                    <a:pt x="0" y="715"/>
                    <a:pt x="167" y="1197"/>
                  </a:cubicBezTo>
                  <a:cubicBezTo>
                    <a:pt x="291" y="1567"/>
                    <a:pt x="644" y="1804"/>
                    <a:pt x="1018" y="1804"/>
                  </a:cubicBezTo>
                  <a:cubicBezTo>
                    <a:pt x="1121" y="1804"/>
                    <a:pt x="1226" y="1786"/>
                    <a:pt x="1328" y="1747"/>
                  </a:cubicBezTo>
                  <a:cubicBezTo>
                    <a:pt x="1554" y="1679"/>
                    <a:pt x="1751" y="1511"/>
                    <a:pt x="1859" y="1295"/>
                  </a:cubicBezTo>
                  <a:lnTo>
                    <a:pt x="1702" y="1226"/>
                  </a:lnTo>
                  <a:cubicBezTo>
                    <a:pt x="1623" y="1403"/>
                    <a:pt x="1466" y="1531"/>
                    <a:pt x="1279" y="1590"/>
                  </a:cubicBezTo>
                  <a:cubicBezTo>
                    <a:pt x="1198" y="1619"/>
                    <a:pt x="1115" y="1633"/>
                    <a:pt x="1034" y="1633"/>
                  </a:cubicBezTo>
                  <a:cubicBezTo>
                    <a:pt x="730" y="1633"/>
                    <a:pt x="445" y="1440"/>
                    <a:pt x="344" y="1138"/>
                  </a:cubicBezTo>
                  <a:cubicBezTo>
                    <a:pt x="207" y="744"/>
                    <a:pt x="423" y="331"/>
                    <a:pt x="816" y="213"/>
                  </a:cubicBezTo>
                  <a:cubicBezTo>
                    <a:pt x="898" y="183"/>
                    <a:pt x="982" y="168"/>
                    <a:pt x="1065" y="168"/>
                  </a:cubicBezTo>
                  <a:cubicBezTo>
                    <a:pt x="1172" y="168"/>
                    <a:pt x="1277" y="193"/>
                    <a:pt x="1377" y="243"/>
                  </a:cubicBezTo>
                  <a:lnTo>
                    <a:pt x="1456" y="95"/>
                  </a:lnTo>
                  <a:cubicBezTo>
                    <a:pt x="1331" y="33"/>
                    <a:pt x="1194" y="0"/>
                    <a:pt x="105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5"/>
            <p:cNvSpPr/>
            <p:nvPr/>
          </p:nvSpPr>
          <p:spPr>
            <a:xfrm rot="-573985">
              <a:off x="581118" y="4139798"/>
              <a:ext cx="56545" cy="61056"/>
            </a:xfrm>
            <a:custGeom>
              <a:rect b="b" l="l" r="r" t="t"/>
              <a:pathLst>
                <a:path extrusionOk="0" h="2125" w="1968">
                  <a:moveTo>
                    <a:pt x="1358" y="0"/>
                  </a:moveTo>
                  <a:lnTo>
                    <a:pt x="1161" y="69"/>
                  </a:lnTo>
                  <a:lnTo>
                    <a:pt x="512" y="1397"/>
                  </a:lnTo>
                  <a:lnTo>
                    <a:pt x="178" y="393"/>
                  </a:lnTo>
                  <a:lnTo>
                    <a:pt x="1" y="452"/>
                  </a:lnTo>
                  <a:lnTo>
                    <a:pt x="561" y="2124"/>
                  </a:lnTo>
                  <a:lnTo>
                    <a:pt x="738" y="2065"/>
                  </a:lnTo>
                  <a:lnTo>
                    <a:pt x="591" y="1623"/>
                  </a:lnTo>
                  <a:lnTo>
                    <a:pt x="817" y="1161"/>
                  </a:lnTo>
                  <a:lnTo>
                    <a:pt x="1761" y="1721"/>
                  </a:lnTo>
                  <a:lnTo>
                    <a:pt x="1968" y="1652"/>
                  </a:lnTo>
                  <a:lnTo>
                    <a:pt x="896" y="993"/>
                  </a:lnTo>
                  <a:lnTo>
                    <a:pt x="135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5"/>
            <p:cNvSpPr/>
            <p:nvPr/>
          </p:nvSpPr>
          <p:spPr>
            <a:xfrm rot="-573985">
              <a:off x="633158" y="4114949"/>
              <a:ext cx="49764" cy="58815"/>
            </a:xfrm>
            <a:custGeom>
              <a:rect b="b" l="l" r="r" t="t"/>
              <a:pathLst>
                <a:path extrusionOk="0" h="2047" w="1732">
                  <a:moveTo>
                    <a:pt x="1141" y="1"/>
                  </a:moveTo>
                  <a:lnTo>
                    <a:pt x="0" y="384"/>
                  </a:lnTo>
                  <a:lnTo>
                    <a:pt x="551" y="2046"/>
                  </a:lnTo>
                  <a:lnTo>
                    <a:pt x="1731" y="1653"/>
                  </a:lnTo>
                  <a:lnTo>
                    <a:pt x="1682" y="1505"/>
                  </a:lnTo>
                  <a:lnTo>
                    <a:pt x="679" y="1830"/>
                  </a:lnTo>
                  <a:lnTo>
                    <a:pt x="472" y="1220"/>
                  </a:lnTo>
                  <a:lnTo>
                    <a:pt x="1328" y="935"/>
                  </a:lnTo>
                  <a:lnTo>
                    <a:pt x="1279" y="778"/>
                  </a:lnTo>
                  <a:lnTo>
                    <a:pt x="423" y="1073"/>
                  </a:lnTo>
                  <a:lnTo>
                    <a:pt x="226" y="473"/>
                  </a:lnTo>
                  <a:lnTo>
                    <a:pt x="1190" y="158"/>
                  </a:lnTo>
                  <a:lnTo>
                    <a:pt x="114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5"/>
            <p:cNvSpPr/>
            <p:nvPr/>
          </p:nvSpPr>
          <p:spPr>
            <a:xfrm rot="-573985">
              <a:off x="674382" y="4091572"/>
              <a:ext cx="40455" cy="55137"/>
            </a:xfrm>
            <a:custGeom>
              <a:rect b="b" l="l" r="r" t="t"/>
              <a:pathLst>
                <a:path extrusionOk="0" h="1919" w="1408">
                  <a:moveTo>
                    <a:pt x="1358" y="1"/>
                  </a:moveTo>
                  <a:lnTo>
                    <a:pt x="1" y="453"/>
                  </a:lnTo>
                  <a:lnTo>
                    <a:pt x="50" y="600"/>
                  </a:lnTo>
                  <a:lnTo>
                    <a:pt x="640" y="404"/>
                  </a:lnTo>
                  <a:lnTo>
                    <a:pt x="1142" y="1918"/>
                  </a:lnTo>
                  <a:lnTo>
                    <a:pt x="1319" y="1859"/>
                  </a:lnTo>
                  <a:lnTo>
                    <a:pt x="817" y="345"/>
                  </a:lnTo>
                  <a:lnTo>
                    <a:pt x="1407" y="158"/>
                  </a:lnTo>
                  <a:lnTo>
                    <a:pt x="135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5"/>
            <p:cNvSpPr/>
            <p:nvPr/>
          </p:nvSpPr>
          <p:spPr>
            <a:xfrm rot="-573985">
              <a:off x="722931" y="4071340"/>
              <a:ext cx="46661" cy="52321"/>
            </a:xfrm>
            <a:custGeom>
              <a:rect b="b" l="l" r="r" t="t"/>
              <a:pathLst>
                <a:path extrusionOk="0" h="1821" w="1624">
                  <a:moveTo>
                    <a:pt x="866" y="0"/>
                  </a:moveTo>
                  <a:cubicBezTo>
                    <a:pt x="757" y="0"/>
                    <a:pt x="648" y="18"/>
                    <a:pt x="542" y="51"/>
                  </a:cubicBezTo>
                  <a:cubicBezTo>
                    <a:pt x="119" y="199"/>
                    <a:pt x="1" y="474"/>
                    <a:pt x="80" y="720"/>
                  </a:cubicBezTo>
                  <a:cubicBezTo>
                    <a:pt x="161" y="960"/>
                    <a:pt x="355" y="1010"/>
                    <a:pt x="570" y="1010"/>
                  </a:cubicBezTo>
                  <a:cubicBezTo>
                    <a:pt x="720" y="1010"/>
                    <a:pt x="881" y="985"/>
                    <a:pt x="1019" y="985"/>
                  </a:cubicBezTo>
                  <a:cubicBezTo>
                    <a:pt x="1185" y="985"/>
                    <a:pt x="1319" y="1020"/>
                    <a:pt x="1368" y="1173"/>
                  </a:cubicBezTo>
                  <a:cubicBezTo>
                    <a:pt x="1427" y="1330"/>
                    <a:pt x="1338" y="1507"/>
                    <a:pt x="1024" y="1615"/>
                  </a:cubicBezTo>
                  <a:cubicBezTo>
                    <a:pt x="931" y="1646"/>
                    <a:pt x="836" y="1661"/>
                    <a:pt x="742" y="1661"/>
                  </a:cubicBezTo>
                  <a:cubicBezTo>
                    <a:pt x="626" y="1661"/>
                    <a:pt x="512" y="1639"/>
                    <a:pt x="404" y="1595"/>
                  </a:cubicBezTo>
                  <a:lnTo>
                    <a:pt x="384" y="1753"/>
                  </a:lnTo>
                  <a:cubicBezTo>
                    <a:pt x="496" y="1798"/>
                    <a:pt x="615" y="1820"/>
                    <a:pt x="735" y="1820"/>
                  </a:cubicBezTo>
                  <a:cubicBezTo>
                    <a:pt x="849" y="1820"/>
                    <a:pt x="963" y="1801"/>
                    <a:pt x="1073" y="1763"/>
                  </a:cubicBezTo>
                  <a:cubicBezTo>
                    <a:pt x="1496" y="1625"/>
                    <a:pt x="1624" y="1350"/>
                    <a:pt x="1545" y="1104"/>
                  </a:cubicBezTo>
                  <a:cubicBezTo>
                    <a:pt x="1464" y="864"/>
                    <a:pt x="1270" y="814"/>
                    <a:pt x="1055" y="814"/>
                  </a:cubicBezTo>
                  <a:cubicBezTo>
                    <a:pt x="904" y="814"/>
                    <a:pt x="744" y="838"/>
                    <a:pt x="605" y="838"/>
                  </a:cubicBezTo>
                  <a:cubicBezTo>
                    <a:pt x="440" y="838"/>
                    <a:pt x="305" y="804"/>
                    <a:pt x="257" y="651"/>
                  </a:cubicBezTo>
                  <a:cubicBezTo>
                    <a:pt x="198" y="484"/>
                    <a:pt x="286" y="307"/>
                    <a:pt x="591" y="209"/>
                  </a:cubicBezTo>
                  <a:cubicBezTo>
                    <a:pt x="683" y="176"/>
                    <a:pt x="778" y="162"/>
                    <a:pt x="873" y="162"/>
                  </a:cubicBezTo>
                  <a:cubicBezTo>
                    <a:pt x="950" y="162"/>
                    <a:pt x="1027" y="171"/>
                    <a:pt x="1102" y="189"/>
                  </a:cubicBezTo>
                  <a:lnTo>
                    <a:pt x="1112" y="32"/>
                  </a:lnTo>
                  <a:cubicBezTo>
                    <a:pt x="1031" y="10"/>
                    <a:pt x="949" y="0"/>
                    <a:pt x="86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5"/>
            <p:cNvSpPr/>
            <p:nvPr/>
          </p:nvSpPr>
          <p:spPr>
            <a:xfrm rot="-573985">
              <a:off x="507566" y="4272369"/>
              <a:ext cx="65567" cy="64733"/>
            </a:xfrm>
            <a:custGeom>
              <a:rect b="b" l="l" r="r" t="t"/>
              <a:pathLst>
                <a:path extrusionOk="0" h="2253" w="2282">
                  <a:moveTo>
                    <a:pt x="1731" y="0"/>
                  </a:moveTo>
                  <a:lnTo>
                    <a:pt x="1584" y="49"/>
                  </a:lnTo>
                  <a:lnTo>
                    <a:pt x="1279" y="1525"/>
                  </a:lnTo>
                  <a:lnTo>
                    <a:pt x="138" y="531"/>
                  </a:lnTo>
                  <a:lnTo>
                    <a:pt x="0" y="581"/>
                  </a:lnTo>
                  <a:lnTo>
                    <a:pt x="551" y="2252"/>
                  </a:lnTo>
                  <a:lnTo>
                    <a:pt x="718" y="2193"/>
                  </a:lnTo>
                  <a:lnTo>
                    <a:pt x="276" y="866"/>
                  </a:lnTo>
                  <a:lnTo>
                    <a:pt x="1308" y="1761"/>
                  </a:lnTo>
                  <a:lnTo>
                    <a:pt x="1387" y="1731"/>
                  </a:lnTo>
                  <a:lnTo>
                    <a:pt x="1672" y="394"/>
                  </a:lnTo>
                  <a:lnTo>
                    <a:pt x="2115" y="1731"/>
                  </a:lnTo>
                  <a:lnTo>
                    <a:pt x="2282" y="1672"/>
                  </a:lnTo>
                  <a:lnTo>
                    <a:pt x="17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5"/>
            <p:cNvSpPr/>
            <p:nvPr/>
          </p:nvSpPr>
          <p:spPr>
            <a:xfrm rot="-573985">
              <a:off x="571694" y="4243407"/>
              <a:ext cx="64705" cy="53585"/>
            </a:xfrm>
            <a:custGeom>
              <a:rect b="b" l="l" r="r" t="t"/>
              <a:pathLst>
                <a:path extrusionOk="0" h="1865" w="2252">
                  <a:moveTo>
                    <a:pt x="1106" y="208"/>
                  </a:moveTo>
                  <a:cubicBezTo>
                    <a:pt x="1405" y="208"/>
                    <a:pt x="1703" y="384"/>
                    <a:pt x="1809" y="722"/>
                  </a:cubicBezTo>
                  <a:cubicBezTo>
                    <a:pt x="1946" y="1105"/>
                    <a:pt x="1740" y="1528"/>
                    <a:pt x="1346" y="1646"/>
                  </a:cubicBezTo>
                  <a:cubicBezTo>
                    <a:pt x="1265" y="1673"/>
                    <a:pt x="1184" y="1685"/>
                    <a:pt x="1107" y="1685"/>
                  </a:cubicBezTo>
                  <a:cubicBezTo>
                    <a:pt x="586" y="1685"/>
                    <a:pt x="195" y="1127"/>
                    <a:pt x="451" y="613"/>
                  </a:cubicBezTo>
                  <a:cubicBezTo>
                    <a:pt x="588" y="340"/>
                    <a:pt x="848" y="208"/>
                    <a:pt x="1106" y="208"/>
                  </a:cubicBezTo>
                  <a:close/>
                  <a:moveTo>
                    <a:pt x="1103" y="0"/>
                  </a:moveTo>
                  <a:cubicBezTo>
                    <a:pt x="503" y="0"/>
                    <a:pt x="1" y="605"/>
                    <a:pt x="235" y="1243"/>
                  </a:cubicBezTo>
                  <a:cubicBezTo>
                    <a:pt x="357" y="1625"/>
                    <a:pt x="705" y="1865"/>
                    <a:pt x="1076" y="1865"/>
                  </a:cubicBezTo>
                  <a:cubicBezTo>
                    <a:pt x="1182" y="1865"/>
                    <a:pt x="1290" y="1845"/>
                    <a:pt x="1396" y="1803"/>
                  </a:cubicBezTo>
                  <a:cubicBezTo>
                    <a:pt x="2182" y="1538"/>
                    <a:pt x="2251" y="456"/>
                    <a:pt x="1504" y="92"/>
                  </a:cubicBezTo>
                  <a:cubicBezTo>
                    <a:pt x="1370" y="29"/>
                    <a:pt x="1234" y="0"/>
                    <a:pt x="110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5"/>
            <p:cNvSpPr/>
            <p:nvPr/>
          </p:nvSpPr>
          <p:spPr>
            <a:xfrm rot="-573985">
              <a:off x="625472" y="4211836"/>
              <a:ext cx="47523" cy="56545"/>
            </a:xfrm>
            <a:custGeom>
              <a:rect b="b" l="l" r="r" t="t"/>
              <a:pathLst>
                <a:path extrusionOk="0" h="1968" w="1654">
                  <a:moveTo>
                    <a:pt x="1653" y="1"/>
                  </a:moveTo>
                  <a:lnTo>
                    <a:pt x="1476" y="60"/>
                  </a:lnTo>
                  <a:lnTo>
                    <a:pt x="1319" y="1722"/>
                  </a:lnTo>
                  <a:lnTo>
                    <a:pt x="198" y="483"/>
                  </a:lnTo>
                  <a:lnTo>
                    <a:pt x="1" y="551"/>
                  </a:lnTo>
                  <a:lnTo>
                    <a:pt x="1299" y="1968"/>
                  </a:lnTo>
                  <a:lnTo>
                    <a:pt x="1476" y="1918"/>
                  </a:lnTo>
                  <a:lnTo>
                    <a:pt x="165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5"/>
            <p:cNvSpPr/>
            <p:nvPr/>
          </p:nvSpPr>
          <p:spPr>
            <a:xfrm rot="-573985">
              <a:off x="684780" y="4197740"/>
              <a:ext cx="20946" cy="49477"/>
            </a:xfrm>
            <a:custGeom>
              <a:rect b="b" l="l" r="r" t="t"/>
              <a:pathLst>
                <a:path extrusionOk="0" h="1722" w="729">
                  <a:moveTo>
                    <a:pt x="178" y="0"/>
                  </a:moveTo>
                  <a:lnTo>
                    <a:pt x="1" y="59"/>
                  </a:lnTo>
                  <a:lnTo>
                    <a:pt x="552" y="1721"/>
                  </a:lnTo>
                  <a:lnTo>
                    <a:pt x="729" y="1662"/>
                  </a:lnTo>
                  <a:lnTo>
                    <a:pt x="17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5"/>
            <p:cNvSpPr/>
            <p:nvPr/>
          </p:nvSpPr>
          <p:spPr>
            <a:xfrm rot="-573985">
              <a:off x="709071" y="4172616"/>
              <a:ext cx="50023" cy="58815"/>
            </a:xfrm>
            <a:custGeom>
              <a:rect b="b" l="l" r="r" t="t"/>
              <a:pathLst>
                <a:path extrusionOk="0" h="2047" w="1741">
                  <a:moveTo>
                    <a:pt x="1151" y="1"/>
                  </a:moveTo>
                  <a:lnTo>
                    <a:pt x="0" y="375"/>
                  </a:lnTo>
                  <a:lnTo>
                    <a:pt x="561" y="2047"/>
                  </a:lnTo>
                  <a:lnTo>
                    <a:pt x="1741" y="1653"/>
                  </a:lnTo>
                  <a:lnTo>
                    <a:pt x="1682" y="1506"/>
                  </a:lnTo>
                  <a:lnTo>
                    <a:pt x="679" y="1830"/>
                  </a:lnTo>
                  <a:lnTo>
                    <a:pt x="472" y="1220"/>
                  </a:lnTo>
                  <a:lnTo>
                    <a:pt x="1338" y="925"/>
                  </a:lnTo>
                  <a:lnTo>
                    <a:pt x="1288" y="778"/>
                  </a:lnTo>
                  <a:lnTo>
                    <a:pt x="423" y="1063"/>
                  </a:lnTo>
                  <a:lnTo>
                    <a:pt x="226" y="473"/>
                  </a:lnTo>
                  <a:lnTo>
                    <a:pt x="1200" y="149"/>
                  </a:lnTo>
                  <a:lnTo>
                    <a:pt x="115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5"/>
            <p:cNvSpPr/>
            <p:nvPr/>
          </p:nvSpPr>
          <p:spPr>
            <a:xfrm rot="-573985">
              <a:off x="756768" y="4151300"/>
              <a:ext cx="46632" cy="52321"/>
            </a:xfrm>
            <a:custGeom>
              <a:rect b="b" l="l" r="r" t="t"/>
              <a:pathLst>
                <a:path extrusionOk="0" h="1821" w="1623">
                  <a:moveTo>
                    <a:pt x="865" y="1"/>
                  </a:moveTo>
                  <a:cubicBezTo>
                    <a:pt x="756" y="1"/>
                    <a:pt x="647" y="18"/>
                    <a:pt x="541" y="52"/>
                  </a:cubicBezTo>
                  <a:cubicBezTo>
                    <a:pt x="118" y="199"/>
                    <a:pt x="0" y="475"/>
                    <a:pt x="79" y="721"/>
                  </a:cubicBezTo>
                  <a:cubicBezTo>
                    <a:pt x="160" y="961"/>
                    <a:pt x="354" y="1010"/>
                    <a:pt x="569" y="1010"/>
                  </a:cubicBezTo>
                  <a:cubicBezTo>
                    <a:pt x="719" y="1010"/>
                    <a:pt x="880" y="986"/>
                    <a:pt x="1019" y="986"/>
                  </a:cubicBezTo>
                  <a:cubicBezTo>
                    <a:pt x="1184" y="986"/>
                    <a:pt x="1319" y="1021"/>
                    <a:pt x="1367" y="1173"/>
                  </a:cubicBezTo>
                  <a:cubicBezTo>
                    <a:pt x="1426" y="1330"/>
                    <a:pt x="1328" y="1507"/>
                    <a:pt x="1023" y="1616"/>
                  </a:cubicBezTo>
                  <a:cubicBezTo>
                    <a:pt x="930" y="1647"/>
                    <a:pt x="835" y="1662"/>
                    <a:pt x="741" y="1662"/>
                  </a:cubicBezTo>
                  <a:cubicBezTo>
                    <a:pt x="626" y="1662"/>
                    <a:pt x="512" y="1639"/>
                    <a:pt x="403" y="1596"/>
                  </a:cubicBezTo>
                  <a:lnTo>
                    <a:pt x="384" y="1753"/>
                  </a:lnTo>
                  <a:cubicBezTo>
                    <a:pt x="495" y="1799"/>
                    <a:pt x="614" y="1821"/>
                    <a:pt x="735" y="1821"/>
                  </a:cubicBezTo>
                  <a:cubicBezTo>
                    <a:pt x="848" y="1821"/>
                    <a:pt x="962" y="1801"/>
                    <a:pt x="1072" y="1763"/>
                  </a:cubicBezTo>
                  <a:cubicBezTo>
                    <a:pt x="1495" y="1625"/>
                    <a:pt x="1623" y="1350"/>
                    <a:pt x="1544" y="1104"/>
                  </a:cubicBezTo>
                  <a:cubicBezTo>
                    <a:pt x="1463" y="864"/>
                    <a:pt x="1269" y="815"/>
                    <a:pt x="1054" y="815"/>
                  </a:cubicBezTo>
                  <a:cubicBezTo>
                    <a:pt x="904" y="815"/>
                    <a:pt x="743" y="839"/>
                    <a:pt x="604" y="839"/>
                  </a:cubicBezTo>
                  <a:cubicBezTo>
                    <a:pt x="439" y="839"/>
                    <a:pt x="305" y="804"/>
                    <a:pt x="256" y="652"/>
                  </a:cubicBezTo>
                  <a:cubicBezTo>
                    <a:pt x="197" y="485"/>
                    <a:pt x="285" y="308"/>
                    <a:pt x="590" y="209"/>
                  </a:cubicBezTo>
                  <a:cubicBezTo>
                    <a:pt x="682" y="177"/>
                    <a:pt x="774" y="162"/>
                    <a:pt x="866" y="162"/>
                  </a:cubicBezTo>
                  <a:cubicBezTo>
                    <a:pt x="942" y="162"/>
                    <a:pt x="1017" y="172"/>
                    <a:pt x="1092" y="190"/>
                  </a:cubicBezTo>
                  <a:lnTo>
                    <a:pt x="1112" y="32"/>
                  </a:lnTo>
                  <a:cubicBezTo>
                    <a:pt x="1031" y="11"/>
                    <a:pt x="948" y="1"/>
                    <a:pt x="86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5"/>
            <p:cNvSpPr/>
            <p:nvPr/>
          </p:nvSpPr>
          <p:spPr>
            <a:xfrm rot="-573985">
              <a:off x="870444" y="4610250"/>
              <a:ext cx="370213" cy="194861"/>
            </a:xfrm>
            <a:custGeom>
              <a:rect b="b" l="l" r="r" t="t"/>
              <a:pathLst>
                <a:path extrusionOk="0" h="6782" w="12885">
                  <a:moveTo>
                    <a:pt x="12048" y="1"/>
                  </a:moveTo>
                  <a:cubicBezTo>
                    <a:pt x="11881" y="837"/>
                    <a:pt x="11625" y="1663"/>
                    <a:pt x="11271" y="2440"/>
                  </a:cubicBezTo>
                  <a:cubicBezTo>
                    <a:pt x="10543" y="4033"/>
                    <a:pt x="9216" y="5843"/>
                    <a:pt x="6934" y="5931"/>
                  </a:cubicBezTo>
                  <a:cubicBezTo>
                    <a:pt x="6865" y="5934"/>
                    <a:pt x="6796" y="5936"/>
                    <a:pt x="6728" y="5936"/>
                  </a:cubicBezTo>
                  <a:cubicBezTo>
                    <a:pt x="4756" y="5936"/>
                    <a:pt x="3281" y="4718"/>
                    <a:pt x="2302" y="3482"/>
                  </a:cubicBezTo>
                  <a:cubicBezTo>
                    <a:pt x="1682" y="2696"/>
                    <a:pt x="1181" y="1830"/>
                    <a:pt x="797" y="906"/>
                  </a:cubicBezTo>
                  <a:lnTo>
                    <a:pt x="0" y="1201"/>
                  </a:lnTo>
                  <a:cubicBezTo>
                    <a:pt x="345" y="2047"/>
                    <a:pt x="777" y="2853"/>
                    <a:pt x="1308" y="3591"/>
                  </a:cubicBezTo>
                  <a:cubicBezTo>
                    <a:pt x="1918" y="4476"/>
                    <a:pt x="2685" y="5233"/>
                    <a:pt x="3580" y="5833"/>
                  </a:cubicBezTo>
                  <a:cubicBezTo>
                    <a:pt x="4508" y="6458"/>
                    <a:pt x="5608" y="6782"/>
                    <a:pt x="6726" y="6782"/>
                  </a:cubicBezTo>
                  <a:cubicBezTo>
                    <a:pt x="6805" y="6782"/>
                    <a:pt x="6884" y="6780"/>
                    <a:pt x="6964" y="6777"/>
                  </a:cubicBezTo>
                  <a:cubicBezTo>
                    <a:pt x="9953" y="6649"/>
                    <a:pt x="11497" y="4200"/>
                    <a:pt x="12255" y="2312"/>
                  </a:cubicBezTo>
                  <a:cubicBezTo>
                    <a:pt x="12530" y="1614"/>
                    <a:pt x="12746" y="886"/>
                    <a:pt x="12884" y="148"/>
                  </a:cubicBezTo>
                  <a:lnTo>
                    <a:pt x="12048"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5"/>
            <p:cNvSpPr/>
            <p:nvPr/>
          </p:nvSpPr>
          <p:spPr>
            <a:xfrm rot="-573985">
              <a:off x="867123" y="4661973"/>
              <a:ext cx="66141" cy="77462"/>
            </a:xfrm>
            <a:custGeom>
              <a:rect b="b" l="l" r="r" t="t"/>
              <a:pathLst>
                <a:path extrusionOk="0" h="2696" w="2302">
                  <a:moveTo>
                    <a:pt x="797" y="1"/>
                  </a:moveTo>
                  <a:lnTo>
                    <a:pt x="0" y="296"/>
                  </a:lnTo>
                  <a:cubicBezTo>
                    <a:pt x="335" y="1151"/>
                    <a:pt x="777" y="1948"/>
                    <a:pt x="1299" y="2695"/>
                  </a:cubicBezTo>
                  <a:lnTo>
                    <a:pt x="2302" y="2577"/>
                  </a:lnTo>
                  <a:cubicBezTo>
                    <a:pt x="1682" y="1791"/>
                    <a:pt x="1171" y="925"/>
                    <a:pt x="797"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5"/>
            <p:cNvSpPr/>
            <p:nvPr/>
          </p:nvSpPr>
          <p:spPr>
            <a:xfrm rot="-573985">
              <a:off x="1181645" y="4584225"/>
              <a:ext cx="46374" cy="70106"/>
            </a:xfrm>
            <a:custGeom>
              <a:rect b="b" l="l" r="r" t="t"/>
              <a:pathLst>
                <a:path extrusionOk="0" h="2440" w="1614">
                  <a:moveTo>
                    <a:pt x="777" y="1"/>
                  </a:moveTo>
                  <a:cubicBezTo>
                    <a:pt x="610" y="837"/>
                    <a:pt x="344" y="1663"/>
                    <a:pt x="0" y="2440"/>
                  </a:cubicBezTo>
                  <a:lnTo>
                    <a:pt x="984" y="2312"/>
                  </a:lnTo>
                  <a:cubicBezTo>
                    <a:pt x="1259" y="1614"/>
                    <a:pt x="1475" y="886"/>
                    <a:pt x="1613" y="148"/>
                  </a:cubicBezTo>
                  <a:lnTo>
                    <a:pt x="777"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5"/>
            <p:cNvSpPr/>
            <p:nvPr/>
          </p:nvSpPr>
          <p:spPr>
            <a:xfrm rot="-573985">
              <a:off x="400145" y="4001777"/>
              <a:ext cx="1306935" cy="696264"/>
            </a:xfrm>
            <a:custGeom>
              <a:rect b="b" l="l" r="r" t="t"/>
              <a:pathLst>
                <a:path extrusionOk="0" h="24233" w="45487">
                  <a:moveTo>
                    <a:pt x="32151" y="0"/>
                  </a:moveTo>
                  <a:cubicBezTo>
                    <a:pt x="32151" y="0"/>
                    <a:pt x="31639" y="325"/>
                    <a:pt x="30734" y="875"/>
                  </a:cubicBezTo>
                  <a:cubicBezTo>
                    <a:pt x="30646" y="934"/>
                    <a:pt x="30548" y="993"/>
                    <a:pt x="30449" y="1052"/>
                  </a:cubicBezTo>
                  <a:cubicBezTo>
                    <a:pt x="23870" y="5134"/>
                    <a:pt x="374" y="19670"/>
                    <a:pt x="1" y="19994"/>
                  </a:cubicBezTo>
                  <a:lnTo>
                    <a:pt x="1653" y="24233"/>
                  </a:lnTo>
                  <a:lnTo>
                    <a:pt x="38406" y="21459"/>
                  </a:lnTo>
                  <a:lnTo>
                    <a:pt x="38710" y="21440"/>
                  </a:lnTo>
                  <a:lnTo>
                    <a:pt x="39694" y="21361"/>
                  </a:lnTo>
                  <a:cubicBezTo>
                    <a:pt x="45487" y="10317"/>
                    <a:pt x="39301" y="4199"/>
                    <a:pt x="35190" y="1574"/>
                  </a:cubicBezTo>
                  <a:cubicBezTo>
                    <a:pt x="35150" y="1544"/>
                    <a:pt x="35101" y="1515"/>
                    <a:pt x="35062" y="1495"/>
                  </a:cubicBezTo>
                  <a:cubicBezTo>
                    <a:pt x="34137" y="905"/>
                    <a:pt x="33164" y="403"/>
                    <a:pt x="3215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5"/>
            <p:cNvSpPr/>
            <p:nvPr/>
          </p:nvSpPr>
          <p:spPr>
            <a:xfrm rot="-573985">
              <a:off x="456169" y="4671615"/>
              <a:ext cx="93006" cy="123289"/>
            </a:xfrm>
            <a:custGeom>
              <a:rect b="b" l="l" r="r" t="t"/>
              <a:pathLst>
                <a:path extrusionOk="0" h="4291" w="3237">
                  <a:moveTo>
                    <a:pt x="426" y="0"/>
                  </a:moveTo>
                  <a:cubicBezTo>
                    <a:pt x="170" y="0"/>
                    <a:pt x="1" y="52"/>
                    <a:pt x="1" y="52"/>
                  </a:cubicBezTo>
                  <a:lnTo>
                    <a:pt x="1643" y="4291"/>
                  </a:lnTo>
                  <a:cubicBezTo>
                    <a:pt x="1643" y="4291"/>
                    <a:pt x="3236" y="3819"/>
                    <a:pt x="2479" y="1734"/>
                  </a:cubicBezTo>
                  <a:cubicBezTo>
                    <a:pt x="1929" y="238"/>
                    <a:pt x="977" y="0"/>
                    <a:pt x="426" y="0"/>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5"/>
            <p:cNvSpPr/>
            <p:nvPr/>
          </p:nvSpPr>
          <p:spPr>
            <a:xfrm rot="-573985">
              <a:off x="433298" y="4066402"/>
              <a:ext cx="975769" cy="559787"/>
            </a:xfrm>
            <a:custGeom>
              <a:rect b="b" l="l" r="r" t="t"/>
              <a:pathLst>
                <a:path extrusionOk="0" h="19483" w="33961">
                  <a:moveTo>
                    <a:pt x="33823" y="0"/>
                  </a:moveTo>
                  <a:lnTo>
                    <a:pt x="552" y="19040"/>
                  </a:lnTo>
                  <a:lnTo>
                    <a:pt x="1" y="19355"/>
                  </a:lnTo>
                  <a:lnTo>
                    <a:pt x="70" y="19483"/>
                  </a:lnTo>
                  <a:lnTo>
                    <a:pt x="650" y="19148"/>
                  </a:lnTo>
                  <a:lnTo>
                    <a:pt x="33960" y="89"/>
                  </a:lnTo>
                  <a:cubicBezTo>
                    <a:pt x="33921" y="59"/>
                    <a:pt x="33872" y="30"/>
                    <a:pt x="33823"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5"/>
            <p:cNvSpPr/>
            <p:nvPr/>
          </p:nvSpPr>
          <p:spPr>
            <a:xfrm rot="-573985">
              <a:off x="1324630" y="4450548"/>
              <a:ext cx="210836" cy="92575"/>
            </a:xfrm>
            <a:custGeom>
              <a:rect b="b" l="l" r="r" t="t"/>
              <a:pathLst>
                <a:path extrusionOk="0" h="3222" w="7338">
                  <a:moveTo>
                    <a:pt x="5970" y="1"/>
                  </a:moveTo>
                  <a:cubicBezTo>
                    <a:pt x="5905" y="1"/>
                    <a:pt x="5839" y="6"/>
                    <a:pt x="5774" y="17"/>
                  </a:cubicBezTo>
                  <a:lnTo>
                    <a:pt x="1072" y="794"/>
                  </a:lnTo>
                  <a:cubicBezTo>
                    <a:pt x="443" y="902"/>
                    <a:pt x="0" y="1472"/>
                    <a:pt x="59" y="2112"/>
                  </a:cubicBezTo>
                  <a:cubicBezTo>
                    <a:pt x="114" y="2743"/>
                    <a:pt x="655" y="3221"/>
                    <a:pt x="1276" y="3221"/>
                  </a:cubicBezTo>
                  <a:cubicBezTo>
                    <a:pt x="1323" y="3221"/>
                    <a:pt x="1370" y="3219"/>
                    <a:pt x="1417" y="3213"/>
                  </a:cubicBezTo>
                  <a:lnTo>
                    <a:pt x="6157" y="2653"/>
                  </a:lnTo>
                  <a:cubicBezTo>
                    <a:pt x="6855" y="2574"/>
                    <a:pt x="7337" y="1915"/>
                    <a:pt x="7209" y="1217"/>
                  </a:cubicBezTo>
                  <a:lnTo>
                    <a:pt x="7170" y="1000"/>
                  </a:lnTo>
                  <a:cubicBezTo>
                    <a:pt x="7064" y="417"/>
                    <a:pt x="6545" y="1"/>
                    <a:pt x="5970"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5"/>
            <p:cNvSpPr/>
            <p:nvPr/>
          </p:nvSpPr>
          <p:spPr>
            <a:xfrm rot="-573985">
              <a:off x="1214075" y="4519515"/>
              <a:ext cx="86972" cy="69934"/>
            </a:xfrm>
            <a:custGeom>
              <a:rect b="b" l="l" r="r" t="t"/>
              <a:pathLst>
                <a:path extrusionOk="0" h="2434" w="3027">
                  <a:moveTo>
                    <a:pt x="1803" y="0"/>
                  </a:moveTo>
                  <a:cubicBezTo>
                    <a:pt x="1756" y="0"/>
                    <a:pt x="1708" y="3"/>
                    <a:pt x="1659" y="9"/>
                  </a:cubicBezTo>
                  <a:lnTo>
                    <a:pt x="1079" y="68"/>
                  </a:lnTo>
                  <a:cubicBezTo>
                    <a:pt x="509" y="137"/>
                    <a:pt x="66" y="599"/>
                    <a:pt x="37" y="1179"/>
                  </a:cubicBezTo>
                  <a:lnTo>
                    <a:pt x="37" y="1209"/>
                  </a:lnTo>
                  <a:cubicBezTo>
                    <a:pt x="1" y="1883"/>
                    <a:pt x="548" y="2434"/>
                    <a:pt x="1205" y="2434"/>
                  </a:cubicBezTo>
                  <a:cubicBezTo>
                    <a:pt x="1267" y="2434"/>
                    <a:pt x="1330" y="2429"/>
                    <a:pt x="1394" y="2418"/>
                  </a:cubicBezTo>
                  <a:lnTo>
                    <a:pt x="1974" y="2330"/>
                  </a:lnTo>
                  <a:cubicBezTo>
                    <a:pt x="2594" y="2232"/>
                    <a:pt x="3026" y="1661"/>
                    <a:pt x="2958" y="1042"/>
                  </a:cubicBezTo>
                  <a:cubicBezTo>
                    <a:pt x="2894" y="441"/>
                    <a:pt x="2392" y="0"/>
                    <a:pt x="1803"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5"/>
            <p:cNvSpPr/>
            <p:nvPr/>
          </p:nvSpPr>
          <p:spPr>
            <a:xfrm rot="-573985">
              <a:off x="1265555" y="3965773"/>
              <a:ext cx="297578" cy="591449"/>
            </a:xfrm>
            <a:custGeom>
              <a:rect b="b" l="l" r="r" t="t"/>
              <a:pathLst>
                <a:path extrusionOk="0" h="20585" w="10357">
                  <a:moveTo>
                    <a:pt x="275" y="0"/>
                  </a:moveTo>
                  <a:cubicBezTo>
                    <a:pt x="187" y="50"/>
                    <a:pt x="98" y="118"/>
                    <a:pt x="0" y="177"/>
                  </a:cubicBezTo>
                  <a:cubicBezTo>
                    <a:pt x="895" y="649"/>
                    <a:pt x="1770" y="1171"/>
                    <a:pt x="2606" y="1761"/>
                  </a:cubicBezTo>
                  <a:cubicBezTo>
                    <a:pt x="2636" y="1790"/>
                    <a:pt x="2685" y="1820"/>
                    <a:pt x="2724" y="1849"/>
                  </a:cubicBezTo>
                  <a:cubicBezTo>
                    <a:pt x="4829" y="3334"/>
                    <a:pt x="7415" y="5675"/>
                    <a:pt x="8507" y="8714"/>
                  </a:cubicBezTo>
                  <a:cubicBezTo>
                    <a:pt x="10081" y="13120"/>
                    <a:pt x="8596" y="18578"/>
                    <a:pt x="7947" y="20584"/>
                  </a:cubicBezTo>
                  <a:lnTo>
                    <a:pt x="8251" y="20565"/>
                  </a:lnTo>
                  <a:cubicBezTo>
                    <a:pt x="8930" y="18440"/>
                    <a:pt x="10356" y="13022"/>
                    <a:pt x="8773" y="8616"/>
                  </a:cubicBezTo>
                  <a:cubicBezTo>
                    <a:pt x="7671" y="5567"/>
                    <a:pt x="5114" y="3206"/>
                    <a:pt x="3000" y="1692"/>
                  </a:cubicBezTo>
                  <a:lnTo>
                    <a:pt x="2872" y="1603"/>
                  </a:lnTo>
                  <a:cubicBezTo>
                    <a:pt x="2046" y="1013"/>
                    <a:pt x="1180" y="482"/>
                    <a:pt x="27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5"/>
            <p:cNvSpPr/>
            <p:nvPr/>
          </p:nvSpPr>
          <p:spPr>
            <a:xfrm rot="-573985">
              <a:off x="344102" y="3898743"/>
              <a:ext cx="232873" cy="146907"/>
            </a:xfrm>
            <a:custGeom>
              <a:rect b="b" l="l" r="r" t="t"/>
              <a:pathLst>
                <a:path extrusionOk="0" h="5113" w="8105">
                  <a:moveTo>
                    <a:pt x="3846" y="2664"/>
                  </a:moveTo>
                  <a:cubicBezTo>
                    <a:pt x="4387" y="3018"/>
                    <a:pt x="4712" y="3628"/>
                    <a:pt x="4702" y="4267"/>
                  </a:cubicBezTo>
                  <a:cubicBezTo>
                    <a:pt x="4702" y="4346"/>
                    <a:pt x="4702" y="4474"/>
                    <a:pt x="4613" y="4523"/>
                  </a:cubicBezTo>
                  <a:cubicBezTo>
                    <a:pt x="4598" y="4531"/>
                    <a:pt x="4582" y="4535"/>
                    <a:pt x="4564" y="4535"/>
                  </a:cubicBezTo>
                  <a:cubicBezTo>
                    <a:pt x="4476" y="4535"/>
                    <a:pt x="4361" y="4444"/>
                    <a:pt x="4279" y="4346"/>
                  </a:cubicBezTo>
                  <a:cubicBezTo>
                    <a:pt x="3915" y="3864"/>
                    <a:pt x="3768" y="3254"/>
                    <a:pt x="3846" y="2664"/>
                  </a:cubicBezTo>
                  <a:close/>
                  <a:moveTo>
                    <a:pt x="6724" y="1"/>
                  </a:moveTo>
                  <a:cubicBezTo>
                    <a:pt x="5854" y="1"/>
                    <a:pt x="5014" y="306"/>
                    <a:pt x="4417" y="884"/>
                  </a:cubicBezTo>
                  <a:cubicBezTo>
                    <a:pt x="4033" y="1248"/>
                    <a:pt x="3768" y="1720"/>
                    <a:pt x="3640" y="2231"/>
                  </a:cubicBezTo>
                  <a:lnTo>
                    <a:pt x="3532" y="2192"/>
                  </a:lnTo>
                  <a:cubicBezTo>
                    <a:pt x="3268" y="2106"/>
                    <a:pt x="2997" y="2064"/>
                    <a:pt x="2728" y="2064"/>
                  </a:cubicBezTo>
                  <a:cubicBezTo>
                    <a:pt x="2106" y="2064"/>
                    <a:pt x="1498" y="2290"/>
                    <a:pt x="1024" y="2723"/>
                  </a:cubicBezTo>
                  <a:cubicBezTo>
                    <a:pt x="355" y="3343"/>
                    <a:pt x="1" y="4208"/>
                    <a:pt x="40" y="5113"/>
                  </a:cubicBezTo>
                  <a:lnTo>
                    <a:pt x="316" y="5103"/>
                  </a:lnTo>
                  <a:cubicBezTo>
                    <a:pt x="286" y="4287"/>
                    <a:pt x="611" y="3490"/>
                    <a:pt x="1211" y="2940"/>
                  </a:cubicBezTo>
                  <a:cubicBezTo>
                    <a:pt x="1639" y="2552"/>
                    <a:pt x="2209" y="2345"/>
                    <a:pt x="2763" y="2345"/>
                  </a:cubicBezTo>
                  <a:cubicBezTo>
                    <a:pt x="2996" y="2345"/>
                    <a:pt x="3227" y="2382"/>
                    <a:pt x="3443" y="2458"/>
                  </a:cubicBezTo>
                  <a:cubicBezTo>
                    <a:pt x="3492" y="2477"/>
                    <a:pt x="3541" y="2497"/>
                    <a:pt x="3581" y="2517"/>
                  </a:cubicBezTo>
                  <a:cubicBezTo>
                    <a:pt x="3463" y="3225"/>
                    <a:pt x="3630" y="3943"/>
                    <a:pt x="4053" y="4523"/>
                  </a:cubicBezTo>
                  <a:cubicBezTo>
                    <a:pt x="4179" y="4672"/>
                    <a:pt x="4367" y="4820"/>
                    <a:pt x="4562" y="4820"/>
                  </a:cubicBezTo>
                  <a:cubicBezTo>
                    <a:pt x="4625" y="4820"/>
                    <a:pt x="4689" y="4805"/>
                    <a:pt x="4751" y="4769"/>
                  </a:cubicBezTo>
                  <a:cubicBezTo>
                    <a:pt x="4899" y="4680"/>
                    <a:pt x="4977" y="4523"/>
                    <a:pt x="4987" y="4287"/>
                  </a:cubicBezTo>
                  <a:cubicBezTo>
                    <a:pt x="4997" y="3490"/>
                    <a:pt x="4584" y="2762"/>
                    <a:pt x="3905" y="2369"/>
                  </a:cubicBezTo>
                  <a:cubicBezTo>
                    <a:pt x="4004" y="1877"/>
                    <a:pt x="4250" y="1435"/>
                    <a:pt x="4604" y="1091"/>
                  </a:cubicBezTo>
                  <a:cubicBezTo>
                    <a:pt x="5155" y="565"/>
                    <a:pt x="5927" y="286"/>
                    <a:pt x="6725" y="286"/>
                  </a:cubicBezTo>
                  <a:cubicBezTo>
                    <a:pt x="7152" y="286"/>
                    <a:pt x="7586" y="366"/>
                    <a:pt x="7997" y="530"/>
                  </a:cubicBezTo>
                  <a:lnTo>
                    <a:pt x="8105" y="264"/>
                  </a:lnTo>
                  <a:cubicBezTo>
                    <a:pt x="7658" y="87"/>
                    <a:pt x="7187" y="1"/>
                    <a:pt x="67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5"/>
            <p:cNvSpPr/>
            <p:nvPr/>
          </p:nvSpPr>
          <p:spPr>
            <a:xfrm rot="-573985">
              <a:off x="1086341" y="4634479"/>
              <a:ext cx="347888" cy="122772"/>
            </a:xfrm>
            <a:custGeom>
              <a:rect b="b" l="l" r="r" t="t"/>
              <a:pathLst>
                <a:path extrusionOk="0" h="4273" w="12108">
                  <a:moveTo>
                    <a:pt x="8231" y="278"/>
                  </a:moveTo>
                  <a:cubicBezTo>
                    <a:pt x="8241" y="278"/>
                    <a:pt x="8251" y="278"/>
                    <a:pt x="8262" y="279"/>
                  </a:cubicBezTo>
                  <a:cubicBezTo>
                    <a:pt x="8409" y="279"/>
                    <a:pt x="8557" y="318"/>
                    <a:pt x="8685" y="397"/>
                  </a:cubicBezTo>
                  <a:cubicBezTo>
                    <a:pt x="8950" y="613"/>
                    <a:pt x="9127" y="928"/>
                    <a:pt x="9147" y="1272"/>
                  </a:cubicBezTo>
                  <a:cubicBezTo>
                    <a:pt x="9186" y="1597"/>
                    <a:pt x="9147" y="1931"/>
                    <a:pt x="9029" y="2236"/>
                  </a:cubicBezTo>
                  <a:cubicBezTo>
                    <a:pt x="8626" y="2108"/>
                    <a:pt x="8272" y="1872"/>
                    <a:pt x="7996" y="1558"/>
                  </a:cubicBezTo>
                  <a:cubicBezTo>
                    <a:pt x="7731" y="1233"/>
                    <a:pt x="7583" y="751"/>
                    <a:pt x="7829" y="466"/>
                  </a:cubicBezTo>
                  <a:cubicBezTo>
                    <a:pt x="7931" y="346"/>
                    <a:pt x="8075" y="278"/>
                    <a:pt x="8231" y="278"/>
                  </a:cubicBezTo>
                  <a:close/>
                  <a:moveTo>
                    <a:pt x="5036" y="1528"/>
                  </a:moveTo>
                  <a:cubicBezTo>
                    <a:pt x="5125" y="1528"/>
                    <a:pt x="5223" y="1548"/>
                    <a:pt x="5302" y="1597"/>
                  </a:cubicBezTo>
                  <a:cubicBezTo>
                    <a:pt x="5538" y="1705"/>
                    <a:pt x="5695" y="1931"/>
                    <a:pt x="5734" y="2187"/>
                  </a:cubicBezTo>
                  <a:cubicBezTo>
                    <a:pt x="5784" y="2600"/>
                    <a:pt x="5538" y="3052"/>
                    <a:pt x="5076" y="3407"/>
                  </a:cubicBezTo>
                  <a:cubicBezTo>
                    <a:pt x="5026" y="3446"/>
                    <a:pt x="4977" y="3475"/>
                    <a:pt x="4928" y="3515"/>
                  </a:cubicBezTo>
                  <a:cubicBezTo>
                    <a:pt x="4456" y="3092"/>
                    <a:pt x="4279" y="2394"/>
                    <a:pt x="4535" y="1892"/>
                  </a:cubicBezTo>
                  <a:cubicBezTo>
                    <a:pt x="4594" y="1764"/>
                    <a:pt x="4682" y="1666"/>
                    <a:pt x="4800" y="1587"/>
                  </a:cubicBezTo>
                  <a:cubicBezTo>
                    <a:pt x="4869" y="1548"/>
                    <a:pt x="4948" y="1528"/>
                    <a:pt x="5036" y="1528"/>
                  </a:cubicBezTo>
                  <a:close/>
                  <a:moveTo>
                    <a:pt x="8273" y="1"/>
                  </a:moveTo>
                  <a:cubicBezTo>
                    <a:pt x="8016" y="1"/>
                    <a:pt x="7770" y="98"/>
                    <a:pt x="7613" y="289"/>
                  </a:cubicBezTo>
                  <a:cubicBezTo>
                    <a:pt x="7269" y="692"/>
                    <a:pt x="7436" y="1322"/>
                    <a:pt x="7780" y="1744"/>
                  </a:cubicBezTo>
                  <a:cubicBezTo>
                    <a:pt x="8075" y="2089"/>
                    <a:pt x="8469" y="2354"/>
                    <a:pt x="8911" y="2502"/>
                  </a:cubicBezTo>
                  <a:cubicBezTo>
                    <a:pt x="8469" y="3259"/>
                    <a:pt x="7711" y="3800"/>
                    <a:pt x="6846" y="3957"/>
                  </a:cubicBezTo>
                  <a:cubicBezTo>
                    <a:pt x="6689" y="3987"/>
                    <a:pt x="6530" y="4002"/>
                    <a:pt x="6371" y="4002"/>
                  </a:cubicBezTo>
                  <a:cubicBezTo>
                    <a:pt x="5952" y="4002"/>
                    <a:pt x="5535" y="3898"/>
                    <a:pt x="5164" y="3692"/>
                  </a:cubicBezTo>
                  <a:cubicBezTo>
                    <a:pt x="5194" y="3672"/>
                    <a:pt x="5223" y="3652"/>
                    <a:pt x="5253" y="3633"/>
                  </a:cubicBezTo>
                  <a:cubicBezTo>
                    <a:pt x="5793" y="3229"/>
                    <a:pt x="6079" y="2679"/>
                    <a:pt x="6020" y="2157"/>
                  </a:cubicBezTo>
                  <a:cubicBezTo>
                    <a:pt x="5970" y="1803"/>
                    <a:pt x="5744" y="1508"/>
                    <a:pt x="5430" y="1351"/>
                  </a:cubicBezTo>
                  <a:cubicBezTo>
                    <a:pt x="5312" y="1282"/>
                    <a:pt x="5179" y="1248"/>
                    <a:pt x="5046" y="1248"/>
                  </a:cubicBezTo>
                  <a:cubicBezTo>
                    <a:pt x="4913" y="1248"/>
                    <a:pt x="4780" y="1282"/>
                    <a:pt x="4662" y="1351"/>
                  </a:cubicBezTo>
                  <a:cubicBezTo>
                    <a:pt x="4495" y="1449"/>
                    <a:pt x="4367" y="1597"/>
                    <a:pt x="4279" y="1774"/>
                  </a:cubicBezTo>
                  <a:cubicBezTo>
                    <a:pt x="3984" y="2354"/>
                    <a:pt x="4161" y="3151"/>
                    <a:pt x="4672" y="3662"/>
                  </a:cubicBezTo>
                  <a:cubicBezTo>
                    <a:pt x="4257" y="3861"/>
                    <a:pt x="3808" y="3961"/>
                    <a:pt x="3358" y="3961"/>
                  </a:cubicBezTo>
                  <a:cubicBezTo>
                    <a:pt x="3008" y="3961"/>
                    <a:pt x="2657" y="3901"/>
                    <a:pt x="2322" y="3780"/>
                  </a:cubicBezTo>
                  <a:cubicBezTo>
                    <a:pt x="1397" y="3436"/>
                    <a:pt x="660" y="2728"/>
                    <a:pt x="256" y="1823"/>
                  </a:cubicBezTo>
                  <a:lnTo>
                    <a:pt x="1" y="1951"/>
                  </a:lnTo>
                  <a:cubicBezTo>
                    <a:pt x="433" y="2915"/>
                    <a:pt x="1240" y="3672"/>
                    <a:pt x="2233" y="4046"/>
                  </a:cubicBezTo>
                  <a:cubicBezTo>
                    <a:pt x="2594" y="4176"/>
                    <a:pt x="2972" y="4240"/>
                    <a:pt x="3349" y="4240"/>
                  </a:cubicBezTo>
                  <a:cubicBezTo>
                    <a:pt x="3887" y="4240"/>
                    <a:pt x="4423" y="4109"/>
                    <a:pt x="4908" y="3849"/>
                  </a:cubicBezTo>
                  <a:cubicBezTo>
                    <a:pt x="5318" y="4125"/>
                    <a:pt x="5811" y="4272"/>
                    <a:pt x="6306" y="4272"/>
                  </a:cubicBezTo>
                  <a:cubicBezTo>
                    <a:pt x="6322" y="4272"/>
                    <a:pt x="6338" y="4272"/>
                    <a:pt x="6354" y="4272"/>
                  </a:cubicBezTo>
                  <a:cubicBezTo>
                    <a:pt x="6531" y="4272"/>
                    <a:pt x="6718" y="4262"/>
                    <a:pt x="6895" y="4233"/>
                  </a:cubicBezTo>
                  <a:cubicBezTo>
                    <a:pt x="7869" y="4056"/>
                    <a:pt x="8714" y="3446"/>
                    <a:pt x="9186" y="2571"/>
                  </a:cubicBezTo>
                  <a:cubicBezTo>
                    <a:pt x="9357" y="2606"/>
                    <a:pt x="9529" y="2624"/>
                    <a:pt x="9701" y="2624"/>
                  </a:cubicBezTo>
                  <a:cubicBezTo>
                    <a:pt x="9906" y="2624"/>
                    <a:pt x="10110" y="2599"/>
                    <a:pt x="10308" y="2551"/>
                  </a:cubicBezTo>
                  <a:cubicBezTo>
                    <a:pt x="11232" y="2295"/>
                    <a:pt x="11930" y="1538"/>
                    <a:pt x="12107" y="604"/>
                  </a:cubicBezTo>
                  <a:lnTo>
                    <a:pt x="11832" y="554"/>
                  </a:lnTo>
                  <a:cubicBezTo>
                    <a:pt x="11665" y="1381"/>
                    <a:pt x="11045" y="2039"/>
                    <a:pt x="10239" y="2276"/>
                  </a:cubicBezTo>
                  <a:cubicBezTo>
                    <a:pt x="10065" y="2320"/>
                    <a:pt x="9887" y="2343"/>
                    <a:pt x="9708" y="2343"/>
                  </a:cubicBezTo>
                  <a:cubicBezTo>
                    <a:pt x="9574" y="2343"/>
                    <a:pt x="9439" y="2330"/>
                    <a:pt x="9304" y="2305"/>
                  </a:cubicBezTo>
                  <a:cubicBezTo>
                    <a:pt x="9432" y="1961"/>
                    <a:pt x="9472" y="1597"/>
                    <a:pt x="9432" y="1243"/>
                  </a:cubicBezTo>
                  <a:cubicBezTo>
                    <a:pt x="9393" y="820"/>
                    <a:pt x="9177" y="427"/>
                    <a:pt x="8842" y="171"/>
                  </a:cubicBezTo>
                  <a:cubicBezTo>
                    <a:pt x="8669" y="57"/>
                    <a:pt x="8468" y="1"/>
                    <a:pt x="827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5"/>
            <p:cNvSpPr/>
            <p:nvPr/>
          </p:nvSpPr>
          <p:spPr>
            <a:xfrm rot="-573985">
              <a:off x="1014561" y="3889955"/>
              <a:ext cx="358634" cy="119439"/>
            </a:xfrm>
            <a:custGeom>
              <a:rect b="b" l="l" r="r" t="t"/>
              <a:pathLst>
                <a:path extrusionOk="0" h="4157" w="12482">
                  <a:moveTo>
                    <a:pt x="8331" y="1078"/>
                  </a:moveTo>
                  <a:cubicBezTo>
                    <a:pt x="8527" y="1383"/>
                    <a:pt x="8557" y="1767"/>
                    <a:pt x="8409" y="2111"/>
                  </a:cubicBezTo>
                  <a:cubicBezTo>
                    <a:pt x="8341" y="2239"/>
                    <a:pt x="8232" y="2347"/>
                    <a:pt x="8085" y="2386"/>
                  </a:cubicBezTo>
                  <a:cubicBezTo>
                    <a:pt x="8060" y="2395"/>
                    <a:pt x="8036" y="2399"/>
                    <a:pt x="8012" y="2399"/>
                  </a:cubicBezTo>
                  <a:cubicBezTo>
                    <a:pt x="7977" y="2399"/>
                    <a:pt x="7942" y="2390"/>
                    <a:pt x="7908" y="2367"/>
                  </a:cubicBezTo>
                  <a:cubicBezTo>
                    <a:pt x="7829" y="2288"/>
                    <a:pt x="7790" y="2190"/>
                    <a:pt x="7790" y="2072"/>
                  </a:cubicBezTo>
                  <a:cubicBezTo>
                    <a:pt x="7760" y="1678"/>
                    <a:pt x="7996" y="1324"/>
                    <a:pt x="8331" y="1078"/>
                  </a:cubicBezTo>
                  <a:close/>
                  <a:moveTo>
                    <a:pt x="3590" y="1944"/>
                  </a:moveTo>
                  <a:cubicBezTo>
                    <a:pt x="3807" y="2082"/>
                    <a:pt x="3984" y="2259"/>
                    <a:pt x="4121" y="2485"/>
                  </a:cubicBezTo>
                  <a:cubicBezTo>
                    <a:pt x="4279" y="2760"/>
                    <a:pt x="4387" y="3173"/>
                    <a:pt x="4200" y="3517"/>
                  </a:cubicBezTo>
                  <a:cubicBezTo>
                    <a:pt x="4102" y="3685"/>
                    <a:pt x="3944" y="3803"/>
                    <a:pt x="3767" y="3852"/>
                  </a:cubicBezTo>
                  <a:cubicBezTo>
                    <a:pt x="3720" y="3866"/>
                    <a:pt x="3674" y="3873"/>
                    <a:pt x="3627" y="3873"/>
                  </a:cubicBezTo>
                  <a:cubicBezTo>
                    <a:pt x="3547" y="3873"/>
                    <a:pt x="3468" y="3853"/>
                    <a:pt x="3394" y="3822"/>
                  </a:cubicBezTo>
                  <a:cubicBezTo>
                    <a:pt x="3207" y="3193"/>
                    <a:pt x="3276" y="2514"/>
                    <a:pt x="3590" y="1944"/>
                  </a:cubicBezTo>
                  <a:close/>
                  <a:moveTo>
                    <a:pt x="6630" y="1"/>
                  </a:moveTo>
                  <a:cubicBezTo>
                    <a:pt x="6514" y="1"/>
                    <a:pt x="6405" y="7"/>
                    <a:pt x="6305" y="16"/>
                  </a:cubicBezTo>
                  <a:cubicBezTo>
                    <a:pt x="5282" y="95"/>
                    <a:pt x="4348" y="538"/>
                    <a:pt x="3748" y="1226"/>
                  </a:cubicBezTo>
                  <a:cubicBezTo>
                    <a:pt x="3649" y="1334"/>
                    <a:pt x="3561" y="1442"/>
                    <a:pt x="3482" y="1560"/>
                  </a:cubicBezTo>
                  <a:cubicBezTo>
                    <a:pt x="3180" y="1418"/>
                    <a:pt x="2850" y="1345"/>
                    <a:pt x="2519" y="1345"/>
                  </a:cubicBezTo>
                  <a:cubicBezTo>
                    <a:pt x="2257" y="1345"/>
                    <a:pt x="1993" y="1390"/>
                    <a:pt x="1741" y="1482"/>
                  </a:cubicBezTo>
                  <a:cubicBezTo>
                    <a:pt x="866" y="1796"/>
                    <a:pt x="178" y="2662"/>
                    <a:pt x="1" y="3675"/>
                  </a:cubicBezTo>
                  <a:lnTo>
                    <a:pt x="276" y="3724"/>
                  </a:lnTo>
                  <a:cubicBezTo>
                    <a:pt x="443" y="2809"/>
                    <a:pt x="1053" y="2023"/>
                    <a:pt x="1840" y="1737"/>
                  </a:cubicBezTo>
                  <a:cubicBezTo>
                    <a:pt x="2051" y="1666"/>
                    <a:pt x="2271" y="1630"/>
                    <a:pt x="2491" y="1630"/>
                  </a:cubicBezTo>
                  <a:cubicBezTo>
                    <a:pt x="2784" y="1630"/>
                    <a:pt x="3075" y="1693"/>
                    <a:pt x="3345" y="1816"/>
                  </a:cubicBezTo>
                  <a:cubicBezTo>
                    <a:pt x="2981" y="2475"/>
                    <a:pt x="2912" y="3252"/>
                    <a:pt x="3148" y="3960"/>
                  </a:cubicBezTo>
                  <a:lnTo>
                    <a:pt x="3167" y="3999"/>
                  </a:lnTo>
                  <a:lnTo>
                    <a:pt x="3207" y="4029"/>
                  </a:lnTo>
                  <a:cubicBezTo>
                    <a:pt x="3325" y="4108"/>
                    <a:pt x="3472" y="4157"/>
                    <a:pt x="3620" y="4157"/>
                  </a:cubicBezTo>
                  <a:cubicBezTo>
                    <a:pt x="3689" y="4157"/>
                    <a:pt x="3758" y="4147"/>
                    <a:pt x="3826" y="4137"/>
                  </a:cubicBezTo>
                  <a:cubicBezTo>
                    <a:pt x="4092" y="4068"/>
                    <a:pt x="4318" y="3901"/>
                    <a:pt x="4446" y="3665"/>
                  </a:cubicBezTo>
                  <a:cubicBezTo>
                    <a:pt x="4643" y="3291"/>
                    <a:pt x="4613" y="2790"/>
                    <a:pt x="4358" y="2347"/>
                  </a:cubicBezTo>
                  <a:cubicBezTo>
                    <a:pt x="4200" y="2091"/>
                    <a:pt x="3984" y="1865"/>
                    <a:pt x="3728" y="1708"/>
                  </a:cubicBezTo>
                  <a:cubicBezTo>
                    <a:pt x="3797" y="1600"/>
                    <a:pt x="3876" y="1511"/>
                    <a:pt x="3954" y="1413"/>
                  </a:cubicBezTo>
                  <a:cubicBezTo>
                    <a:pt x="4505" y="793"/>
                    <a:pt x="5370" y="380"/>
                    <a:pt x="6324" y="302"/>
                  </a:cubicBezTo>
                  <a:cubicBezTo>
                    <a:pt x="6430" y="290"/>
                    <a:pt x="6546" y="283"/>
                    <a:pt x="6668" y="283"/>
                  </a:cubicBezTo>
                  <a:cubicBezTo>
                    <a:pt x="7088" y="283"/>
                    <a:pt x="7578" y="368"/>
                    <a:pt x="7967" y="665"/>
                  </a:cubicBezTo>
                  <a:cubicBezTo>
                    <a:pt x="8036" y="724"/>
                    <a:pt x="8105" y="783"/>
                    <a:pt x="8164" y="852"/>
                  </a:cubicBezTo>
                  <a:cubicBezTo>
                    <a:pt x="7760" y="1157"/>
                    <a:pt x="7475" y="1590"/>
                    <a:pt x="7514" y="2101"/>
                  </a:cubicBezTo>
                  <a:cubicBezTo>
                    <a:pt x="7514" y="2298"/>
                    <a:pt x="7603" y="2485"/>
                    <a:pt x="7760" y="2603"/>
                  </a:cubicBezTo>
                  <a:cubicBezTo>
                    <a:pt x="7839" y="2655"/>
                    <a:pt x="7935" y="2682"/>
                    <a:pt x="8031" y="2682"/>
                  </a:cubicBezTo>
                  <a:cubicBezTo>
                    <a:pt x="8079" y="2682"/>
                    <a:pt x="8128" y="2675"/>
                    <a:pt x="8173" y="2662"/>
                  </a:cubicBezTo>
                  <a:cubicBezTo>
                    <a:pt x="8390" y="2593"/>
                    <a:pt x="8567" y="2436"/>
                    <a:pt x="8675" y="2229"/>
                  </a:cubicBezTo>
                  <a:cubicBezTo>
                    <a:pt x="8852" y="1806"/>
                    <a:pt x="8813" y="1315"/>
                    <a:pt x="8567" y="931"/>
                  </a:cubicBezTo>
                  <a:cubicBezTo>
                    <a:pt x="8704" y="852"/>
                    <a:pt x="8862" y="793"/>
                    <a:pt x="9019" y="754"/>
                  </a:cubicBezTo>
                  <a:cubicBezTo>
                    <a:pt x="9217" y="703"/>
                    <a:pt x="9419" y="679"/>
                    <a:pt x="9622" y="679"/>
                  </a:cubicBezTo>
                  <a:cubicBezTo>
                    <a:pt x="10720" y="679"/>
                    <a:pt x="11825" y="1385"/>
                    <a:pt x="12216" y="2406"/>
                  </a:cubicBezTo>
                  <a:lnTo>
                    <a:pt x="12481" y="2308"/>
                  </a:lnTo>
                  <a:cubicBezTo>
                    <a:pt x="12040" y="1177"/>
                    <a:pt x="10827" y="398"/>
                    <a:pt x="9618" y="398"/>
                  </a:cubicBezTo>
                  <a:cubicBezTo>
                    <a:pt x="9397" y="398"/>
                    <a:pt x="9176" y="424"/>
                    <a:pt x="8960" y="479"/>
                  </a:cubicBezTo>
                  <a:cubicBezTo>
                    <a:pt x="8763" y="528"/>
                    <a:pt x="8586" y="597"/>
                    <a:pt x="8409" y="695"/>
                  </a:cubicBezTo>
                  <a:cubicBezTo>
                    <a:pt x="8331" y="606"/>
                    <a:pt x="8242" y="518"/>
                    <a:pt x="8144" y="439"/>
                  </a:cubicBezTo>
                  <a:cubicBezTo>
                    <a:pt x="7677" y="99"/>
                    <a:pt x="7103" y="1"/>
                    <a:pt x="66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3" name="Google Shape;763;p25"/>
          <p:cNvSpPr txBox="1"/>
          <p:nvPr>
            <p:ph idx="7" type="title"/>
          </p:nvPr>
        </p:nvSpPr>
        <p:spPr>
          <a:xfrm>
            <a:off x="2627625" y="3083500"/>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764" name="Google Shape;764;p25"/>
          <p:cNvSpPr txBox="1"/>
          <p:nvPr>
            <p:ph idx="8" type="title"/>
          </p:nvPr>
        </p:nvSpPr>
        <p:spPr>
          <a:xfrm>
            <a:off x="5077350" y="3083500"/>
            <a:ext cx="1275300" cy="831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765" name="Google Shape;765;p25"/>
          <p:cNvSpPr txBox="1"/>
          <p:nvPr>
            <p:ph idx="13" type="subTitle"/>
          </p:nvPr>
        </p:nvSpPr>
        <p:spPr>
          <a:xfrm>
            <a:off x="2041350" y="3705025"/>
            <a:ext cx="2452200" cy="75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Analysis/ </a:t>
            </a:r>
            <a:r>
              <a:rPr lang="en"/>
              <a:t>Machine Learning</a:t>
            </a:r>
            <a:endParaRPr/>
          </a:p>
        </p:txBody>
      </p:sp>
      <p:sp>
        <p:nvSpPr>
          <p:cNvPr id="766" name="Google Shape;766;p25"/>
          <p:cNvSpPr txBox="1"/>
          <p:nvPr>
            <p:ph idx="14" type="subTitle"/>
          </p:nvPr>
        </p:nvSpPr>
        <p:spPr>
          <a:xfrm>
            <a:off x="4364250" y="3705025"/>
            <a:ext cx="2836200" cy="44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Outcomes and Data Driven Insights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7" name="Shape 2677"/>
        <p:cNvGrpSpPr/>
        <p:nvPr/>
      </p:nvGrpSpPr>
      <p:grpSpPr>
        <a:xfrm>
          <a:off x="0" y="0"/>
          <a:ext cx="0" cy="0"/>
          <a:chOff x="0" y="0"/>
          <a:chExt cx="0" cy="0"/>
        </a:xfrm>
      </p:grpSpPr>
      <p:sp>
        <p:nvSpPr>
          <p:cNvPr id="2678" name="Google Shape;2678;p43"/>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2679" name="Google Shape;2679;p43"/>
          <p:cNvGrpSpPr/>
          <p:nvPr/>
        </p:nvGrpSpPr>
        <p:grpSpPr>
          <a:xfrm>
            <a:off x="7524934" y="3762403"/>
            <a:ext cx="1585006" cy="1438418"/>
            <a:chOff x="5171900" y="1164025"/>
            <a:chExt cx="2964844" cy="2815459"/>
          </a:xfrm>
        </p:grpSpPr>
        <p:sp>
          <p:nvSpPr>
            <p:cNvPr id="2680" name="Google Shape;2680;p43"/>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3"/>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3"/>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3"/>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3"/>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3"/>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3"/>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3"/>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3"/>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3"/>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3"/>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3"/>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3"/>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3"/>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3"/>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3"/>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3"/>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3"/>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3"/>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3"/>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3"/>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3"/>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3"/>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3"/>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3"/>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3"/>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3"/>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3"/>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3"/>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3"/>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3"/>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3"/>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3"/>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3"/>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3"/>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3"/>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3"/>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3"/>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3"/>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3"/>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3"/>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3"/>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3"/>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3"/>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3"/>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5" name="Google Shape;2725;p43"/>
          <p:cNvGrpSpPr/>
          <p:nvPr/>
        </p:nvGrpSpPr>
        <p:grpSpPr>
          <a:xfrm>
            <a:off x="257577" y="4164479"/>
            <a:ext cx="1299031" cy="763082"/>
            <a:chOff x="3285175" y="1554625"/>
            <a:chExt cx="1458275" cy="856625"/>
          </a:xfrm>
        </p:grpSpPr>
        <p:sp>
          <p:nvSpPr>
            <p:cNvPr id="2726" name="Google Shape;2726;p4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41" name="Google Shape;2741;p43"/>
          <p:cNvGrpSpPr/>
          <p:nvPr/>
        </p:nvGrpSpPr>
        <p:grpSpPr>
          <a:xfrm>
            <a:off x="7893446" y="188324"/>
            <a:ext cx="926750" cy="870532"/>
            <a:chOff x="220838" y="-10150"/>
            <a:chExt cx="1417700" cy="1331700"/>
          </a:xfrm>
        </p:grpSpPr>
        <p:sp>
          <p:nvSpPr>
            <p:cNvPr id="2742" name="Google Shape;2742;p43"/>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3"/>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3"/>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3"/>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3"/>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3"/>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3"/>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3"/>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3"/>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3"/>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3"/>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3"/>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3"/>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3"/>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3"/>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3"/>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3"/>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3"/>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3"/>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3"/>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3"/>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3"/>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3"/>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3"/>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3"/>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3"/>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3"/>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3"/>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43"/>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3"/>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3"/>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3"/>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3"/>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3"/>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3"/>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3"/>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43"/>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43"/>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3"/>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3"/>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3"/>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43"/>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43"/>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3"/>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3"/>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3"/>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8" name="Google Shape;2788;p43"/>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Linear Regression of Numerical Factors</a:t>
            </a:r>
            <a:endParaRPr b="1" sz="3000">
              <a:solidFill>
                <a:schemeClr val="dk1"/>
              </a:solidFill>
              <a:latin typeface="Rajdhani"/>
              <a:ea typeface="Rajdhani"/>
              <a:cs typeface="Rajdhani"/>
              <a:sym typeface="Rajdhani"/>
            </a:endParaRPr>
          </a:p>
        </p:txBody>
      </p:sp>
      <p:sp>
        <p:nvSpPr>
          <p:cNvPr id="2789" name="Google Shape;2789;p43"/>
          <p:cNvSpPr txBox="1"/>
          <p:nvPr>
            <p:ph idx="1" type="body"/>
          </p:nvPr>
        </p:nvSpPr>
        <p:spPr>
          <a:xfrm>
            <a:off x="202250" y="1481125"/>
            <a:ext cx="82176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Scatterplot of all numeric factors against all success factors</a:t>
            </a:r>
            <a:endParaRPr b="1" sz="2400">
              <a:latin typeface="Rajdhani"/>
              <a:ea typeface="Rajdhani"/>
              <a:cs typeface="Rajdhani"/>
              <a:sym typeface="Rajdhani"/>
            </a:endParaRPr>
          </a:p>
        </p:txBody>
      </p:sp>
      <p:pic>
        <p:nvPicPr>
          <p:cNvPr id="2790" name="Google Shape;2790;p43"/>
          <p:cNvPicPr preferRelativeResize="0"/>
          <p:nvPr/>
        </p:nvPicPr>
        <p:blipFill>
          <a:blip r:embed="rId3">
            <a:alphaModFix/>
          </a:blip>
          <a:stretch>
            <a:fillRect/>
          </a:stretch>
        </p:blipFill>
        <p:spPr>
          <a:xfrm>
            <a:off x="1917354" y="2005719"/>
            <a:ext cx="2428626" cy="1438384"/>
          </a:xfrm>
          <a:prstGeom prst="rect">
            <a:avLst/>
          </a:prstGeom>
          <a:noFill/>
          <a:ln>
            <a:noFill/>
          </a:ln>
        </p:spPr>
      </p:pic>
      <p:pic>
        <p:nvPicPr>
          <p:cNvPr id="2791" name="Google Shape;2791;p43"/>
          <p:cNvPicPr preferRelativeResize="0"/>
          <p:nvPr/>
        </p:nvPicPr>
        <p:blipFill>
          <a:blip r:embed="rId4">
            <a:alphaModFix/>
          </a:blip>
          <a:stretch>
            <a:fillRect/>
          </a:stretch>
        </p:blipFill>
        <p:spPr>
          <a:xfrm>
            <a:off x="4848225" y="2023595"/>
            <a:ext cx="2428624" cy="1429130"/>
          </a:xfrm>
          <a:prstGeom prst="rect">
            <a:avLst/>
          </a:prstGeom>
          <a:noFill/>
          <a:ln>
            <a:noFill/>
          </a:ln>
        </p:spPr>
      </p:pic>
      <p:pic>
        <p:nvPicPr>
          <p:cNvPr id="2792" name="Google Shape;2792;p43"/>
          <p:cNvPicPr preferRelativeResize="0"/>
          <p:nvPr/>
        </p:nvPicPr>
        <p:blipFill rotWithShape="1">
          <a:blip r:embed="rId5">
            <a:alphaModFix/>
          </a:blip>
          <a:srcRect b="0" l="0" r="0" t="0"/>
          <a:stretch/>
        </p:blipFill>
        <p:spPr>
          <a:xfrm>
            <a:off x="1886500" y="3564400"/>
            <a:ext cx="2428625" cy="1431758"/>
          </a:xfrm>
          <a:prstGeom prst="rect">
            <a:avLst/>
          </a:prstGeom>
          <a:noFill/>
          <a:ln>
            <a:noFill/>
          </a:ln>
        </p:spPr>
      </p:pic>
      <p:pic>
        <p:nvPicPr>
          <p:cNvPr id="2793" name="Google Shape;2793;p43"/>
          <p:cNvPicPr preferRelativeResize="0"/>
          <p:nvPr/>
        </p:nvPicPr>
        <p:blipFill>
          <a:blip r:embed="rId6">
            <a:alphaModFix/>
          </a:blip>
          <a:stretch>
            <a:fillRect/>
          </a:stretch>
        </p:blipFill>
        <p:spPr>
          <a:xfrm>
            <a:off x="4827231" y="3564400"/>
            <a:ext cx="2428618" cy="14384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7" name="Shape 2797"/>
        <p:cNvGrpSpPr/>
        <p:nvPr/>
      </p:nvGrpSpPr>
      <p:grpSpPr>
        <a:xfrm>
          <a:off x="0" y="0"/>
          <a:ext cx="0" cy="0"/>
          <a:chOff x="0" y="0"/>
          <a:chExt cx="0" cy="0"/>
        </a:xfrm>
      </p:grpSpPr>
      <p:sp>
        <p:nvSpPr>
          <p:cNvPr id="2798" name="Google Shape;2798;p44"/>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2799" name="Google Shape;2799;p44"/>
          <p:cNvGrpSpPr/>
          <p:nvPr/>
        </p:nvGrpSpPr>
        <p:grpSpPr>
          <a:xfrm>
            <a:off x="7524934" y="3762403"/>
            <a:ext cx="1585006" cy="1438418"/>
            <a:chOff x="5171900" y="1164025"/>
            <a:chExt cx="2964844" cy="2815459"/>
          </a:xfrm>
        </p:grpSpPr>
        <p:sp>
          <p:nvSpPr>
            <p:cNvPr id="2800" name="Google Shape;2800;p44"/>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4"/>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4"/>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4"/>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4"/>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4"/>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4"/>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4"/>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4"/>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4"/>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4"/>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4"/>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4"/>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4"/>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4"/>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4"/>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4"/>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4"/>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4"/>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4"/>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44"/>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4"/>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44"/>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44"/>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4"/>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4"/>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4"/>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4"/>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4"/>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4"/>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4"/>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4"/>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4"/>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4"/>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4"/>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4"/>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4"/>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4"/>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4"/>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4"/>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4"/>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4"/>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4"/>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4"/>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4"/>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45" name="Google Shape;2845;p44"/>
          <p:cNvGrpSpPr/>
          <p:nvPr/>
        </p:nvGrpSpPr>
        <p:grpSpPr>
          <a:xfrm>
            <a:off x="257577" y="4164479"/>
            <a:ext cx="1299031" cy="763082"/>
            <a:chOff x="3285175" y="1554625"/>
            <a:chExt cx="1458275" cy="856625"/>
          </a:xfrm>
        </p:grpSpPr>
        <p:sp>
          <p:nvSpPr>
            <p:cNvPr id="2846" name="Google Shape;2846;p44"/>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4"/>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4"/>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4"/>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4"/>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4"/>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4"/>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4"/>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4"/>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4"/>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4"/>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4"/>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4"/>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4"/>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4"/>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61" name="Google Shape;2861;p44"/>
          <p:cNvGrpSpPr/>
          <p:nvPr/>
        </p:nvGrpSpPr>
        <p:grpSpPr>
          <a:xfrm>
            <a:off x="7893446" y="188324"/>
            <a:ext cx="926750" cy="870532"/>
            <a:chOff x="220838" y="-10150"/>
            <a:chExt cx="1417700" cy="1331700"/>
          </a:xfrm>
        </p:grpSpPr>
        <p:sp>
          <p:nvSpPr>
            <p:cNvPr id="2862" name="Google Shape;2862;p44"/>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4"/>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4"/>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4"/>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4"/>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4"/>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4"/>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4"/>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4"/>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4"/>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4"/>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4"/>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4"/>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4"/>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4"/>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4"/>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4"/>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4"/>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4"/>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4"/>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4"/>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4"/>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4"/>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4"/>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4"/>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4"/>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4"/>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4"/>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4"/>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4"/>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4"/>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4"/>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4"/>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4"/>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4"/>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4"/>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4"/>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4"/>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4"/>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4"/>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4"/>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4"/>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4"/>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4"/>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4"/>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4"/>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08" name="Google Shape;2908;p44"/>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Budget Correlation</a:t>
            </a:r>
            <a:endParaRPr b="1" sz="3000">
              <a:solidFill>
                <a:schemeClr val="dk1"/>
              </a:solidFill>
              <a:latin typeface="Rajdhani"/>
              <a:ea typeface="Rajdhani"/>
              <a:cs typeface="Rajdhani"/>
              <a:sym typeface="Rajdhani"/>
            </a:endParaRPr>
          </a:p>
        </p:txBody>
      </p:sp>
      <p:sp>
        <p:nvSpPr>
          <p:cNvPr id="2909" name="Google Shape;2909;p44"/>
          <p:cNvSpPr txBox="1"/>
          <p:nvPr>
            <p:ph idx="1" type="body"/>
          </p:nvPr>
        </p:nvSpPr>
        <p:spPr>
          <a:xfrm>
            <a:off x="98225" y="1481125"/>
            <a:ext cx="42375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The correlation of budget with popularity and profit is 0.432 and 0.569 respectively, and the correlation value of runtime with popularity and profit is 0.322 and 0.346</a:t>
            </a:r>
            <a:endParaRPr b="1" sz="2400">
              <a:latin typeface="Rajdhani"/>
              <a:ea typeface="Rajdhani"/>
              <a:cs typeface="Rajdhani"/>
              <a:sym typeface="Rajdhani"/>
            </a:endParaRPr>
          </a:p>
        </p:txBody>
      </p:sp>
      <p:pic>
        <p:nvPicPr>
          <p:cNvPr id="2910" name="Google Shape;2910;p44"/>
          <p:cNvPicPr preferRelativeResize="0"/>
          <p:nvPr/>
        </p:nvPicPr>
        <p:blipFill>
          <a:blip r:embed="rId3">
            <a:alphaModFix/>
          </a:blip>
          <a:stretch>
            <a:fillRect/>
          </a:stretch>
        </p:blipFill>
        <p:spPr>
          <a:xfrm>
            <a:off x="4364100" y="1760750"/>
            <a:ext cx="2228850" cy="819150"/>
          </a:xfrm>
          <a:prstGeom prst="rect">
            <a:avLst/>
          </a:prstGeom>
          <a:noFill/>
          <a:ln>
            <a:noFill/>
          </a:ln>
        </p:spPr>
      </p:pic>
      <p:pic>
        <p:nvPicPr>
          <p:cNvPr id="2911" name="Google Shape;2911;p44"/>
          <p:cNvPicPr preferRelativeResize="0"/>
          <p:nvPr/>
        </p:nvPicPr>
        <p:blipFill>
          <a:blip r:embed="rId4">
            <a:alphaModFix/>
          </a:blip>
          <a:stretch>
            <a:fillRect/>
          </a:stretch>
        </p:blipFill>
        <p:spPr>
          <a:xfrm>
            <a:off x="6781550" y="1723963"/>
            <a:ext cx="1790700" cy="790575"/>
          </a:xfrm>
          <a:prstGeom prst="rect">
            <a:avLst/>
          </a:prstGeom>
          <a:noFill/>
          <a:ln>
            <a:noFill/>
          </a:ln>
        </p:spPr>
      </p:pic>
      <p:pic>
        <p:nvPicPr>
          <p:cNvPr id="2912" name="Google Shape;2912;p44"/>
          <p:cNvPicPr preferRelativeResize="0"/>
          <p:nvPr/>
        </p:nvPicPr>
        <p:blipFill>
          <a:blip r:embed="rId5">
            <a:alphaModFix/>
          </a:blip>
          <a:stretch>
            <a:fillRect/>
          </a:stretch>
        </p:blipFill>
        <p:spPr>
          <a:xfrm>
            <a:off x="4385400" y="3056838"/>
            <a:ext cx="2133600" cy="800100"/>
          </a:xfrm>
          <a:prstGeom prst="rect">
            <a:avLst/>
          </a:prstGeom>
          <a:noFill/>
          <a:ln>
            <a:noFill/>
          </a:ln>
        </p:spPr>
      </p:pic>
      <p:pic>
        <p:nvPicPr>
          <p:cNvPr id="2913" name="Google Shape;2913;p44"/>
          <p:cNvPicPr preferRelativeResize="0"/>
          <p:nvPr/>
        </p:nvPicPr>
        <p:blipFill>
          <a:blip r:embed="rId6">
            <a:alphaModFix/>
          </a:blip>
          <a:stretch>
            <a:fillRect/>
          </a:stretch>
        </p:blipFill>
        <p:spPr>
          <a:xfrm>
            <a:off x="6802500" y="3005125"/>
            <a:ext cx="2057400" cy="8191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7" name="Shape 2917"/>
        <p:cNvGrpSpPr/>
        <p:nvPr/>
      </p:nvGrpSpPr>
      <p:grpSpPr>
        <a:xfrm>
          <a:off x="0" y="0"/>
          <a:ext cx="0" cy="0"/>
          <a:chOff x="0" y="0"/>
          <a:chExt cx="0" cy="0"/>
        </a:xfrm>
      </p:grpSpPr>
      <p:sp>
        <p:nvSpPr>
          <p:cNvPr id="2918" name="Google Shape;2918;p45"/>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2919" name="Google Shape;2919;p45"/>
          <p:cNvGrpSpPr/>
          <p:nvPr/>
        </p:nvGrpSpPr>
        <p:grpSpPr>
          <a:xfrm>
            <a:off x="7524934" y="3762403"/>
            <a:ext cx="1585006" cy="1438418"/>
            <a:chOff x="5171900" y="1164025"/>
            <a:chExt cx="2964844" cy="2815459"/>
          </a:xfrm>
        </p:grpSpPr>
        <p:sp>
          <p:nvSpPr>
            <p:cNvPr id="2920" name="Google Shape;2920;p45"/>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5"/>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5"/>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5"/>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5"/>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5"/>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5"/>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5"/>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5"/>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5"/>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5"/>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5"/>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5"/>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5"/>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5"/>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5"/>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5"/>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5"/>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5"/>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5"/>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5"/>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5"/>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5"/>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5"/>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5"/>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5"/>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5"/>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5"/>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5"/>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5"/>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5"/>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5"/>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5"/>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5"/>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5"/>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5"/>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5"/>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5"/>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5"/>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5"/>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5"/>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5"/>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5"/>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5"/>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5"/>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65" name="Google Shape;2965;p45"/>
          <p:cNvGrpSpPr/>
          <p:nvPr/>
        </p:nvGrpSpPr>
        <p:grpSpPr>
          <a:xfrm>
            <a:off x="257577" y="4164479"/>
            <a:ext cx="1299031" cy="763082"/>
            <a:chOff x="3285175" y="1554625"/>
            <a:chExt cx="1458275" cy="856625"/>
          </a:xfrm>
        </p:grpSpPr>
        <p:sp>
          <p:nvSpPr>
            <p:cNvPr id="2966" name="Google Shape;2966;p45"/>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5"/>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5"/>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5"/>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5"/>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5"/>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5"/>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5"/>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5"/>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5"/>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5"/>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5"/>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5"/>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5"/>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5"/>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81" name="Google Shape;2981;p45"/>
          <p:cNvGrpSpPr/>
          <p:nvPr/>
        </p:nvGrpSpPr>
        <p:grpSpPr>
          <a:xfrm>
            <a:off x="7893446" y="188324"/>
            <a:ext cx="926750" cy="870532"/>
            <a:chOff x="220838" y="-10150"/>
            <a:chExt cx="1417700" cy="1331700"/>
          </a:xfrm>
        </p:grpSpPr>
        <p:sp>
          <p:nvSpPr>
            <p:cNvPr id="2982" name="Google Shape;2982;p45"/>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5"/>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5"/>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5"/>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5"/>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5"/>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5"/>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5"/>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5"/>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5"/>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5"/>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5"/>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5"/>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5"/>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5"/>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5"/>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5"/>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5"/>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5"/>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5"/>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5"/>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5"/>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5"/>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5"/>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5"/>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5"/>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5"/>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5"/>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5"/>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5"/>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5"/>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5"/>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5"/>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5"/>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5"/>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5"/>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5"/>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5"/>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5"/>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5"/>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5"/>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5"/>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5"/>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5"/>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5"/>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5"/>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28" name="Google Shape;3028;p45"/>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2700">
                <a:solidFill>
                  <a:schemeClr val="dk1"/>
                </a:solidFill>
                <a:latin typeface="Rajdhani"/>
                <a:ea typeface="Rajdhani"/>
                <a:cs typeface="Rajdhani"/>
                <a:sym typeface="Rajdhani"/>
              </a:rPr>
              <a:t>Decision Tree</a:t>
            </a:r>
            <a:r>
              <a:rPr b="1" lang="en" sz="2700">
                <a:solidFill>
                  <a:schemeClr val="dk1"/>
                </a:solidFill>
                <a:latin typeface="Rajdhani"/>
                <a:ea typeface="Rajdhani"/>
                <a:cs typeface="Rajdhani"/>
                <a:sym typeface="Rajdhani"/>
              </a:rPr>
              <a:t> - Budget &amp; Popularity</a:t>
            </a:r>
            <a:endParaRPr b="1" sz="2700">
              <a:solidFill>
                <a:schemeClr val="dk1"/>
              </a:solidFill>
              <a:latin typeface="Rajdhani"/>
              <a:ea typeface="Rajdhani"/>
              <a:cs typeface="Rajdhani"/>
              <a:sym typeface="Rajdhani"/>
            </a:endParaRPr>
          </a:p>
        </p:txBody>
      </p:sp>
      <p:pic>
        <p:nvPicPr>
          <p:cNvPr id="3029" name="Google Shape;3029;p45"/>
          <p:cNvPicPr preferRelativeResize="0"/>
          <p:nvPr/>
        </p:nvPicPr>
        <p:blipFill>
          <a:blip r:embed="rId3">
            <a:alphaModFix/>
          </a:blip>
          <a:stretch>
            <a:fillRect/>
          </a:stretch>
        </p:blipFill>
        <p:spPr>
          <a:xfrm>
            <a:off x="943474" y="1468700"/>
            <a:ext cx="6799852" cy="331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3" name="Shape 3033"/>
        <p:cNvGrpSpPr/>
        <p:nvPr/>
      </p:nvGrpSpPr>
      <p:grpSpPr>
        <a:xfrm>
          <a:off x="0" y="0"/>
          <a:ext cx="0" cy="0"/>
          <a:chOff x="0" y="0"/>
          <a:chExt cx="0" cy="0"/>
        </a:xfrm>
      </p:grpSpPr>
      <p:grpSp>
        <p:nvGrpSpPr>
          <p:cNvPr id="3034" name="Google Shape;3034;p46"/>
          <p:cNvGrpSpPr/>
          <p:nvPr/>
        </p:nvGrpSpPr>
        <p:grpSpPr>
          <a:xfrm>
            <a:off x="7524934" y="3762403"/>
            <a:ext cx="1585006" cy="1438418"/>
            <a:chOff x="5171900" y="1164025"/>
            <a:chExt cx="2964844" cy="2815459"/>
          </a:xfrm>
        </p:grpSpPr>
        <p:sp>
          <p:nvSpPr>
            <p:cNvPr id="3035" name="Google Shape;3035;p46"/>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6"/>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6"/>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6"/>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6"/>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6"/>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6"/>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6"/>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6"/>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6"/>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6"/>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6"/>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6"/>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6"/>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6"/>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6"/>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6"/>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6"/>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6"/>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6"/>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6"/>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6"/>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6"/>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6"/>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6"/>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6"/>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6"/>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6"/>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6"/>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6"/>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6"/>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6"/>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6"/>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6"/>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6"/>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6"/>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6"/>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6"/>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6"/>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6"/>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6"/>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6"/>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6"/>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6"/>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6"/>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80" name="Google Shape;3080;p46"/>
          <p:cNvGrpSpPr/>
          <p:nvPr/>
        </p:nvGrpSpPr>
        <p:grpSpPr>
          <a:xfrm>
            <a:off x="257577" y="4164479"/>
            <a:ext cx="1299031" cy="763082"/>
            <a:chOff x="3285175" y="1554625"/>
            <a:chExt cx="1458275" cy="856625"/>
          </a:xfrm>
        </p:grpSpPr>
        <p:sp>
          <p:nvSpPr>
            <p:cNvPr id="3081" name="Google Shape;3081;p46"/>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6"/>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6"/>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6"/>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6"/>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6"/>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6"/>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6"/>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6"/>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6"/>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6"/>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6"/>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6"/>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6"/>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6"/>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96" name="Google Shape;3096;p46"/>
          <p:cNvGrpSpPr/>
          <p:nvPr/>
        </p:nvGrpSpPr>
        <p:grpSpPr>
          <a:xfrm>
            <a:off x="7893446" y="188324"/>
            <a:ext cx="926750" cy="870532"/>
            <a:chOff x="220838" y="-10150"/>
            <a:chExt cx="1417700" cy="1331700"/>
          </a:xfrm>
        </p:grpSpPr>
        <p:sp>
          <p:nvSpPr>
            <p:cNvPr id="3097" name="Google Shape;3097;p46"/>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6"/>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6"/>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6"/>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6"/>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6"/>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6"/>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6"/>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6"/>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6"/>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6"/>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6"/>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6"/>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6"/>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6"/>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6"/>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6"/>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6"/>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6"/>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6"/>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6"/>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6"/>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6"/>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6"/>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6"/>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6"/>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6"/>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6"/>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6"/>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6"/>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6"/>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6"/>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6"/>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6"/>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6"/>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6"/>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6"/>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6"/>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6"/>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6"/>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6"/>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6"/>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6"/>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6"/>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6"/>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6"/>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43" name="Google Shape;3143;p46"/>
          <p:cNvSpPr txBox="1"/>
          <p:nvPr>
            <p:ph idx="1" type="body"/>
          </p:nvPr>
        </p:nvSpPr>
        <p:spPr>
          <a:xfrm>
            <a:off x="507050" y="373050"/>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2700">
                <a:solidFill>
                  <a:schemeClr val="dk1"/>
                </a:solidFill>
                <a:latin typeface="Rajdhani"/>
                <a:ea typeface="Rajdhani"/>
                <a:cs typeface="Rajdhani"/>
                <a:sym typeface="Rajdhani"/>
              </a:rPr>
              <a:t>Decision Tree</a:t>
            </a:r>
            <a:r>
              <a:rPr b="1" lang="en" sz="2700">
                <a:solidFill>
                  <a:schemeClr val="dk1"/>
                </a:solidFill>
                <a:latin typeface="Rajdhani"/>
                <a:ea typeface="Rajdhani"/>
                <a:cs typeface="Rajdhani"/>
                <a:sym typeface="Rajdhani"/>
              </a:rPr>
              <a:t> - Budget &amp; Popularity</a:t>
            </a:r>
            <a:endParaRPr b="1" sz="2700">
              <a:solidFill>
                <a:schemeClr val="dk1"/>
              </a:solidFill>
              <a:latin typeface="Rajdhani"/>
              <a:ea typeface="Rajdhani"/>
              <a:cs typeface="Rajdhani"/>
              <a:sym typeface="Rajdhani"/>
            </a:endParaRPr>
          </a:p>
        </p:txBody>
      </p:sp>
      <p:pic>
        <p:nvPicPr>
          <p:cNvPr id="3144" name="Google Shape;3144;p46"/>
          <p:cNvPicPr preferRelativeResize="0"/>
          <p:nvPr/>
        </p:nvPicPr>
        <p:blipFill>
          <a:blip r:embed="rId3">
            <a:alphaModFix/>
          </a:blip>
          <a:stretch>
            <a:fillRect/>
          </a:stretch>
        </p:blipFill>
        <p:spPr>
          <a:xfrm>
            <a:off x="4114901" y="1101125"/>
            <a:ext cx="3564374" cy="3708249"/>
          </a:xfrm>
          <a:prstGeom prst="rect">
            <a:avLst/>
          </a:prstGeom>
          <a:noFill/>
          <a:ln>
            <a:noFill/>
          </a:ln>
        </p:spPr>
      </p:pic>
      <p:sp>
        <p:nvSpPr>
          <p:cNvPr id="3145" name="Google Shape;3145;p46"/>
          <p:cNvSpPr txBox="1"/>
          <p:nvPr>
            <p:ph idx="1" type="body"/>
          </p:nvPr>
        </p:nvSpPr>
        <p:spPr>
          <a:xfrm>
            <a:off x="1189150" y="1461100"/>
            <a:ext cx="2626200" cy="29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2000">
                <a:latin typeface="Rajdhani"/>
                <a:ea typeface="Rajdhani"/>
                <a:cs typeface="Rajdhani"/>
                <a:sym typeface="Rajdhani"/>
              </a:rPr>
              <a:t>Most </a:t>
            </a:r>
            <a:r>
              <a:rPr b="1" lang="en" sz="2000" u="sng">
                <a:latin typeface="Rajdhani"/>
                <a:ea typeface="Rajdhani"/>
                <a:cs typeface="Rajdhani"/>
                <a:sym typeface="Rajdhani"/>
              </a:rPr>
              <a:t>POPULAR</a:t>
            </a:r>
            <a:r>
              <a:rPr b="1" lang="en" sz="2000">
                <a:latin typeface="Rajdhani"/>
                <a:ea typeface="Rajdhani"/>
                <a:cs typeface="Rajdhani"/>
                <a:sym typeface="Rajdhani"/>
              </a:rPr>
              <a:t> </a:t>
            </a:r>
            <a:r>
              <a:rPr b="1" lang="en" sz="2000">
                <a:latin typeface="Rajdhani"/>
                <a:ea typeface="Rajdhani"/>
                <a:cs typeface="Rajdhani"/>
                <a:sym typeface="Rajdhani"/>
              </a:rPr>
              <a:t>movies have a budget:</a:t>
            </a:r>
            <a:endParaRPr b="1" sz="2000">
              <a:latin typeface="Rajdhani"/>
              <a:ea typeface="Rajdhani"/>
              <a:cs typeface="Rajdhani"/>
              <a:sym typeface="Rajdhani"/>
            </a:endParaRPr>
          </a:p>
          <a:p>
            <a:pPr indent="-355600" lvl="0" marL="457200" rtl="0" algn="l">
              <a:spcBef>
                <a:spcPts val="1000"/>
              </a:spcBef>
              <a:spcAft>
                <a:spcPts val="0"/>
              </a:spcAft>
              <a:buSzPts val="2000"/>
              <a:buFont typeface="Rajdhani"/>
              <a:buAutoNum type="arabicPeriod"/>
            </a:pPr>
            <a:r>
              <a:rPr b="1" lang="en" sz="2000">
                <a:latin typeface="Rajdhani"/>
                <a:ea typeface="Rajdhani"/>
                <a:cs typeface="Rajdhani"/>
                <a:sym typeface="Rajdhani"/>
              </a:rPr>
              <a:t>270.0</a:t>
            </a:r>
            <a:r>
              <a:rPr b="1" lang="en" sz="2000">
                <a:latin typeface="Rajdhani"/>
                <a:ea typeface="Rajdhani"/>
                <a:cs typeface="Rajdhani"/>
                <a:sym typeface="Rajdhani"/>
              </a:rPr>
              <a:t>mill USD to 362.5mill USD   (Gini = 0.0)</a:t>
            </a:r>
            <a:endParaRPr b="1" sz="2000">
              <a:latin typeface="Rajdhani"/>
              <a:ea typeface="Rajdhani"/>
              <a:cs typeface="Rajdhani"/>
              <a:sym typeface="Rajdhani"/>
            </a:endParaRPr>
          </a:p>
          <a:p>
            <a:pPr indent="-355600" lvl="0" marL="457200" rtl="0" algn="l">
              <a:spcBef>
                <a:spcPts val="0"/>
              </a:spcBef>
              <a:spcAft>
                <a:spcPts val="0"/>
              </a:spcAft>
              <a:buSzPts val="2000"/>
              <a:buFont typeface="Rajdhani"/>
              <a:buAutoNum type="arabicPeriod"/>
            </a:pPr>
            <a:r>
              <a:rPr b="1" lang="en" sz="2000">
                <a:latin typeface="Rajdhani"/>
                <a:ea typeface="Rajdhani"/>
                <a:cs typeface="Rajdhani"/>
                <a:sym typeface="Rajdhani"/>
              </a:rPr>
              <a:t>102.5mill USD TO 252.5mill USD   (Gini &lt;= 0.34)</a:t>
            </a:r>
            <a:endParaRPr b="1" sz="2300">
              <a:latin typeface="Rajdhani"/>
              <a:ea typeface="Rajdhani"/>
              <a:cs typeface="Rajdhani"/>
              <a:sym typeface="Rajdhani"/>
            </a:endParaRPr>
          </a:p>
        </p:txBody>
      </p:sp>
      <p:sp>
        <p:nvSpPr>
          <p:cNvPr id="3146" name="Google Shape;3146;p46"/>
          <p:cNvSpPr/>
          <p:nvPr/>
        </p:nvSpPr>
        <p:spPr>
          <a:xfrm>
            <a:off x="5792225" y="4354450"/>
            <a:ext cx="1032900" cy="5067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6"/>
          <p:cNvSpPr/>
          <p:nvPr/>
        </p:nvSpPr>
        <p:spPr>
          <a:xfrm>
            <a:off x="7173100" y="4354450"/>
            <a:ext cx="621300" cy="5067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1" name="Shape 3151"/>
        <p:cNvGrpSpPr/>
        <p:nvPr/>
      </p:nvGrpSpPr>
      <p:grpSpPr>
        <a:xfrm>
          <a:off x="0" y="0"/>
          <a:ext cx="0" cy="0"/>
          <a:chOff x="0" y="0"/>
          <a:chExt cx="0" cy="0"/>
        </a:xfrm>
      </p:grpSpPr>
      <p:sp>
        <p:nvSpPr>
          <p:cNvPr id="3152" name="Google Shape;3152;p47"/>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3153" name="Google Shape;3153;p47"/>
          <p:cNvGrpSpPr/>
          <p:nvPr/>
        </p:nvGrpSpPr>
        <p:grpSpPr>
          <a:xfrm>
            <a:off x="7524934" y="3762403"/>
            <a:ext cx="1585006" cy="1438418"/>
            <a:chOff x="5171900" y="1164025"/>
            <a:chExt cx="2964844" cy="2815459"/>
          </a:xfrm>
        </p:grpSpPr>
        <p:sp>
          <p:nvSpPr>
            <p:cNvPr id="3154" name="Google Shape;3154;p47"/>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7"/>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7"/>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7"/>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7"/>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7"/>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7"/>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7"/>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7"/>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7"/>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7"/>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7"/>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7"/>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7"/>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7"/>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7"/>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7"/>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7"/>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7"/>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7"/>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7"/>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7"/>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7"/>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7"/>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7"/>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7"/>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7"/>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7"/>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7"/>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7"/>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7"/>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7"/>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7"/>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7"/>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7"/>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7"/>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7"/>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7"/>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7"/>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7"/>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7"/>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7"/>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7"/>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7"/>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7"/>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99" name="Google Shape;3199;p47"/>
          <p:cNvGrpSpPr/>
          <p:nvPr/>
        </p:nvGrpSpPr>
        <p:grpSpPr>
          <a:xfrm>
            <a:off x="257577" y="4164479"/>
            <a:ext cx="1299031" cy="763082"/>
            <a:chOff x="3285175" y="1554625"/>
            <a:chExt cx="1458275" cy="856625"/>
          </a:xfrm>
        </p:grpSpPr>
        <p:sp>
          <p:nvSpPr>
            <p:cNvPr id="3200" name="Google Shape;3200;p47"/>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7"/>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7"/>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7"/>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7"/>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7"/>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7"/>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7"/>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7"/>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7"/>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7"/>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7"/>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7"/>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7"/>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7"/>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15" name="Google Shape;3215;p47"/>
          <p:cNvGrpSpPr/>
          <p:nvPr/>
        </p:nvGrpSpPr>
        <p:grpSpPr>
          <a:xfrm>
            <a:off x="7893446" y="188324"/>
            <a:ext cx="926750" cy="870532"/>
            <a:chOff x="220838" y="-10150"/>
            <a:chExt cx="1417700" cy="1331700"/>
          </a:xfrm>
        </p:grpSpPr>
        <p:sp>
          <p:nvSpPr>
            <p:cNvPr id="3216" name="Google Shape;3216;p47"/>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7"/>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7"/>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7"/>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7"/>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7"/>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7"/>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7"/>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7"/>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7"/>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7"/>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7"/>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7"/>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7"/>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7"/>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7"/>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7"/>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7"/>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7"/>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7"/>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7"/>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7"/>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7"/>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7"/>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7"/>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7"/>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7"/>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7"/>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7"/>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7"/>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7"/>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7"/>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7"/>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7"/>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7"/>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7"/>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7"/>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7"/>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7"/>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7"/>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7"/>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7"/>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7"/>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7"/>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7"/>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7"/>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62" name="Google Shape;3262;p47"/>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Decision</a:t>
            </a:r>
            <a:r>
              <a:rPr b="1" lang="en" sz="3000">
                <a:solidFill>
                  <a:schemeClr val="dk1"/>
                </a:solidFill>
                <a:latin typeface="Rajdhani"/>
                <a:ea typeface="Rajdhani"/>
                <a:cs typeface="Rajdhani"/>
                <a:sym typeface="Rajdhani"/>
              </a:rPr>
              <a:t> Tree</a:t>
            </a:r>
            <a:r>
              <a:rPr b="1" lang="en" sz="3000">
                <a:solidFill>
                  <a:schemeClr val="dk1"/>
                </a:solidFill>
                <a:latin typeface="Rajdhani"/>
                <a:ea typeface="Rajdhani"/>
                <a:cs typeface="Rajdhani"/>
                <a:sym typeface="Rajdhani"/>
              </a:rPr>
              <a:t> - Budget &amp; Profit</a:t>
            </a:r>
            <a:endParaRPr b="1" sz="3000">
              <a:solidFill>
                <a:schemeClr val="dk1"/>
              </a:solidFill>
              <a:latin typeface="Rajdhani"/>
              <a:ea typeface="Rajdhani"/>
              <a:cs typeface="Rajdhani"/>
              <a:sym typeface="Rajdhani"/>
            </a:endParaRPr>
          </a:p>
        </p:txBody>
      </p:sp>
      <p:pic>
        <p:nvPicPr>
          <p:cNvPr id="3263" name="Google Shape;3263;p47"/>
          <p:cNvPicPr preferRelativeResize="0"/>
          <p:nvPr/>
        </p:nvPicPr>
        <p:blipFill>
          <a:blip r:embed="rId3">
            <a:alphaModFix/>
          </a:blip>
          <a:stretch>
            <a:fillRect/>
          </a:stretch>
        </p:blipFill>
        <p:spPr>
          <a:xfrm>
            <a:off x="2832346" y="1639725"/>
            <a:ext cx="3107625" cy="30272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7" name="Shape 3267"/>
        <p:cNvGrpSpPr/>
        <p:nvPr/>
      </p:nvGrpSpPr>
      <p:grpSpPr>
        <a:xfrm>
          <a:off x="0" y="0"/>
          <a:ext cx="0" cy="0"/>
          <a:chOff x="0" y="0"/>
          <a:chExt cx="0" cy="0"/>
        </a:xfrm>
      </p:grpSpPr>
      <p:grpSp>
        <p:nvGrpSpPr>
          <p:cNvPr id="3268" name="Google Shape;3268;p48"/>
          <p:cNvGrpSpPr/>
          <p:nvPr/>
        </p:nvGrpSpPr>
        <p:grpSpPr>
          <a:xfrm>
            <a:off x="7524934" y="3762403"/>
            <a:ext cx="1585006" cy="1438418"/>
            <a:chOff x="5171900" y="1164025"/>
            <a:chExt cx="2964844" cy="2815459"/>
          </a:xfrm>
        </p:grpSpPr>
        <p:sp>
          <p:nvSpPr>
            <p:cNvPr id="3269" name="Google Shape;3269;p48"/>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8"/>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8"/>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8"/>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8"/>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8"/>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8"/>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8"/>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8"/>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8"/>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8"/>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8"/>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8"/>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8"/>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8"/>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8"/>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8"/>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8"/>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8"/>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8"/>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8"/>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8"/>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8"/>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8"/>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8"/>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8"/>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8"/>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8"/>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8"/>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8"/>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8"/>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8"/>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8"/>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8"/>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8"/>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8"/>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8"/>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8"/>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8"/>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8"/>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8"/>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8"/>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8"/>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8"/>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8"/>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14" name="Google Shape;3314;p48"/>
          <p:cNvGrpSpPr/>
          <p:nvPr/>
        </p:nvGrpSpPr>
        <p:grpSpPr>
          <a:xfrm>
            <a:off x="257577" y="4164479"/>
            <a:ext cx="1299031" cy="763082"/>
            <a:chOff x="3285175" y="1554625"/>
            <a:chExt cx="1458275" cy="856625"/>
          </a:xfrm>
        </p:grpSpPr>
        <p:sp>
          <p:nvSpPr>
            <p:cNvPr id="3315" name="Google Shape;3315;p48"/>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8"/>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8"/>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8"/>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8"/>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8"/>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8"/>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8"/>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8"/>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8"/>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8"/>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8"/>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8"/>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8"/>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8"/>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0" name="Google Shape;3330;p48"/>
          <p:cNvGrpSpPr/>
          <p:nvPr/>
        </p:nvGrpSpPr>
        <p:grpSpPr>
          <a:xfrm>
            <a:off x="7893446" y="188324"/>
            <a:ext cx="926750" cy="870532"/>
            <a:chOff x="220838" y="-10150"/>
            <a:chExt cx="1417700" cy="1331700"/>
          </a:xfrm>
        </p:grpSpPr>
        <p:sp>
          <p:nvSpPr>
            <p:cNvPr id="3331" name="Google Shape;3331;p48"/>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8"/>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8"/>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8"/>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8"/>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8"/>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8"/>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8"/>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8"/>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8"/>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8"/>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8"/>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8"/>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8"/>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8"/>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8"/>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8"/>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8"/>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8"/>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8"/>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8"/>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8"/>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8"/>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8"/>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8"/>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8"/>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8"/>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8"/>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8"/>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8"/>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8"/>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8"/>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8"/>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8"/>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8"/>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8"/>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8"/>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8"/>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8"/>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8"/>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8"/>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8"/>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8"/>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8"/>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8"/>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8"/>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77" name="Google Shape;3377;p48"/>
          <p:cNvSpPr txBox="1"/>
          <p:nvPr>
            <p:ph idx="1" type="body"/>
          </p:nvPr>
        </p:nvSpPr>
        <p:spPr>
          <a:xfrm>
            <a:off x="345050" y="1883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Random Forest Classification - budget &amp; profit</a:t>
            </a:r>
            <a:endParaRPr b="1" sz="3000">
              <a:solidFill>
                <a:schemeClr val="dk1"/>
              </a:solidFill>
              <a:latin typeface="Rajdhani"/>
              <a:ea typeface="Rajdhani"/>
              <a:cs typeface="Rajdhani"/>
              <a:sym typeface="Rajdhani"/>
            </a:endParaRPr>
          </a:p>
        </p:txBody>
      </p:sp>
      <p:pic>
        <p:nvPicPr>
          <p:cNvPr id="3378" name="Google Shape;3378;p48"/>
          <p:cNvPicPr preferRelativeResize="0"/>
          <p:nvPr/>
        </p:nvPicPr>
        <p:blipFill>
          <a:blip r:embed="rId3">
            <a:alphaModFix/>
          </a:blip>
          <a:stretch>
            <a:fillRect/>
          </a:stretch>
        </p:blipFill>
        <p:spPr>
          <a:xfrm>
            <a:off x="2523463" y="934875"/>
            <a:ext cx="6066970" cy="3792825"/>
          </a:xfrm>
          <a:prstGeom prst="rect">
            <a:avLst/>
          </a:prstGeom>
          <a:noFill/>
          <a:ln>
            <a:noFill/>
          </a:ln>
        </p:spPr>
      </p:pic>
      <p:sp>
        <p:nvSpPr>
          <p:cNvPr id="3379" name="Google Shape;3379;p48"/>
          <p:cNvSpPr txBox="1"/>
          <p:nvPr>
            <p:ph idx="1" type="body"/>
          </p:nvPr>
        </p:nvSpPr>
        <p:spPr>
          <a:xfrm>
            <a:off x="345050" y="1025150"/>
            <a:ext cx="2113500" cy="29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700">
                <a:latin typeface="Rajdhani"/>
                <a:ea typeface="Rajdhani"/>
                <a:cs typeface="Rajdhani"/>
                <a:sym typeface="Rajdhani"/>
              </a:rPr>
              <a:t>Most </a:t>
            </a:r>
            <a:r>
              <a:rPr b="1" lang="en" sz="1700" u="sng">
                <a:latin typeface="Rajdhani"/>
                <a:ea typeface="Rajdhani"/>
                <a:cs typeface="Rajdhani"/>
                <a:sym typeface="Rajdhani"/>
              </a:rPr>
              <a:t>PROFITABLE </a:t>
            </a:r>
            <a:r>
              <a:rPr b="1" lang="en" sz="1700">
                <a:latin typeface="Rajdhani"/>
                <a:ea typeface="Rajdhani"/>
                <a:cs typeface="Rajdhani"/>
                <a:sym typeface="Rajdhani"/>
              </a:rPr>
              <a:t>movies have a budget:</a:t>
            </a:r>
            <a:endParaRPr b="1" sz="1700">
              <a:latin typeface="Rajdhani"/>
              <a:ea typeface="Rajdhani"/>
              <a:cs typeface="Rajdhani"/>
              <a:sym typeface="Rajdhani"/>
            </a:endParaRPr>
          </a:p>
          <a:p>
            <a:pPr indent="-336550" lvl="0" marL="457200" rtl="0" algn="l">
              <a:spcBef>
                <a:spcPts val="1000"/>
              </a:spcBef>
              <a:spcAft>
                <a:spcPts val="0"/>
              </a:spcAft>
              <a:buSzPts val="1700"/>
              <a:buFont typeface="Rajdhani"/>
              <a:buAutoNum type="arabicPeriod"/>
            </a:pPr>
            <a:r>
              <a:rPr b="1" lang="en" sz="1700">
                <a:latin typeface="Rajdhani"/>
                <a:ea typeface="Rajdhani"/>
                <a:cs typeface="Rajdhani"/>
                <a:sym typeface="Rajdhani"/>
              </a:rPr>
              <a:t>92.5mill USD to 99.5mill USD (Gini &lt;= 0.32)</a:t>
            </a:r>
            <a:endParaRPr b="1" sz="1700">
              <a:latin typeface="Rajdhani"/>
              <a:ea typeface="Rajdhani"/>
              <a:cs typeface="Rajdhani"/>
              <a:sym typeface="Rajdhani"/>
            </a:endParaRPr>
          </a:p>
          <a:p>
            <a:pPr indent="-336550" lvl="0" marL="457200" rtl="0" algn="l">
              <a:spcBef>
                <a:spcPts val="0"/>
              </a:spcBef>
              <a:spcAft>
                <a:spcPts val="0"/>
              </a:spcAft>
              <a:buSzPts val="1700"/>
              <a:buFont typeface="Rajdhani"/>
              <a:buAutoNum type="arabicPeriod"/>
            </a:pPr>
            <a:r>
              <a:rPr b="1" lang="en" sz="1700">
                <a:latin typeface="Rajdhani"/>
                <a:ea typeface="Rajdhani"/>
                <a:cs typeface="Rajdhani"/>
                <a:sym typeface="Rajdhani"/>
              </a:rPr>
              <a:t>164.0 USD TO 172.5mill USD (</a:t>
            </a:r>
            <a:r>
              <a:rPr b="1" lang="en" sz="1700">
                <a:latin typeface="Rajdhani"/>
                <a:ea typeface="Rajdhani"/>
                <a:cs typeface="Rajdhani"/>
                <a:sym typeface="Rajdhani"/>
              </a:rPr>
              <a:t>Gini &lt;= 0.285)</a:t>
            </a:r>
            <a:endParaRPr b="1" sz="1700">
              <a:latin typeface="Rajdhani"/>
              <a:ea typeface="Rajdhani"/>
              <a:cs typeface="Rajdhani"/>
              <a:sym typeface="Rajdhani"/>
            </a:endParaRPr>
          </a:p>
        </p:txBody>
      </p:sp>
      <p:sp>
        <p:nvSpPr>
          <p:cNvPr id="3380" name="Google Shape;3380;p48"/>
          <p:cNvSpPr/>
          <p:nvPr/>
        </p:nvSpPr>
        <p:spPr>
          <a:xfrm>
            <a:off x="7679275" y="4164475"/>
            <a:ext cx="1032900" cy="5067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8"/>
          <p:cNvSpPr/>
          <p:nvPr/>
        </p:nvSpPr>
        <p:spPr>
          <a:xfrm>
            <a:off x="5087800" y="2534875"/>
            <a:ext cx="1032900" cy="5067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5" name="Shape 3385"/>
        <p:cNvGrpSpPr/>
        <p:nvPr/>
      </p:nvGrpSpPr>
      <p:grpSpPr>
        <a:xfrm>
          <a:off x="0" y="0"/>
          <a:ext cx="0" cy="0"/>
          <a:chOff x="0" y="0"/>
          <a:chExt cx="0" cy="0"/>
        </a:xfrm>
      </p:grpSpPr>
      <p:sp>
        <p:nvSpPr>
          <p:cNvPr id="3386" name="Google Shape;3386;p49"/>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3387" name="Google Shape;3387;p49"/>
          <p:cNvGrpSpPr/>
          <p:nvPr/>
        </p:nvGrpSpPr>
        <p:grpSpPr>
          <a:xfrm>
            <a:off x="7524934" y="3762403"/>
            <a:ext cx="1585006" cy="1438418"/>
            <a:chOff x="5171900" y="1164025"/>
            <a:chExt cx="2964844" cy="2815459"/>
          </a:xfrm>
        </p:grpSpPr>
        <p:sp>
          <p:nvSpPr>
            <p:cNvPr id="3388" name="Google Shape;3388;p49"/>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9"/>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9"/>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9"/>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9"/>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9"/>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9"/>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9"/>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9"/>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9"/>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9"/>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9"/>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9"/>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9"/>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9"/>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9"/>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9"/>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9"/>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9"/>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9"/>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9"/>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9"/>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9"/>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9"/>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9"/>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9"/>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9"/>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9"/>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9"/>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9"/>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9"/>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9"/>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9"/>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9"/>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9"/>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9"/>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9"/>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9"/>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9"/>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9"/>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9"/>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9"/>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9"/>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9"/>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9"/>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3" name="Google Shape;3433;p49"/>
          <p:cNvGrpSpPr/>
          <p:nvPr/>
        </p:nvGrpSpPr>
        <p:grpSpPr>
          <a:xfrm>
            <a:off x="257577" y="4164479"/>
            <a:ext cx="1299031" cy="763082"/>
            <a:chOff x="3285175" y="1554625"/>
            <a:chExt cx="1458275" cy="856625"/>
          </a:xfrm>
        </p:grpSpPr>
        <p:sp>
          <p:nvSpPr>
            <p:cNvPr id="3434" name="Google Shape;3434;p49"/>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9"/>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9"/>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9"/>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9"/>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9"/>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9"/>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9"/>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9"/>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9"/>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9"/>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9"/>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9"/>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9"/>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9"/>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49" name="Google Shape;3449;p49"/>
          <p:cNvGrpSpPr/>
          <p:nvPr/>
        </p:nvGrpSpPr>
        <p:grpSpPr>
          <a:xfrm>
            <a:off x="7893446" y="188324"/>
            <a:ext cx="926750" cy="870532"/>
            <a:chOff x="220838" y="-10150"/>
            <a:chExt cx="1417700" cy="1331700"/>
          </a:xfrm>
        </p:grpSpPr>
        <p:sp>
          <p:nvSpPr>
            <p:cNvPr id="3450" name="Google Shape;3450;p49"/>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9"/>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9"/>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9"/>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9"/>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9"/>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9"/>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9"/>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9"/>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9"/>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9"/>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9"/>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9"/>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9"/>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9"/>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9"/>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9"/>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9"/>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9"/>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9"/>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9"/>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9"/>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9"/>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9"/>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9"/>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9"/>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9"/>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9"/>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9"/>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9"/>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9"/>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9"/>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9"/>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9"/>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9"/>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9"/>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9"/>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9"/>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9"/>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9"/>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9"/>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9"/>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9"/>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9"/>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9"/>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9"/>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96" name="Google Shape;3496;p49"/>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Confusion Matrix</a:t>
            </a:r>
            <a:endParaRPr b="1" sz="3000">
              <a:solidFill>
                <a:schemeClr val="dk1"/>
              </a:solidFill>
              <a:latin typeface="Rajdhani"/>
              <a:ea typeface="Rajdhani"/>
              <a:cs typeface="Rajdhani"/>
              <a:sym typeface="Rajdhani"/>
            </a:endParaRPr>
          </a:p>
        </p:txBody>
      </p:sp>
      <p:sp>
        <p:nvSpPr>
          <p:cNvPr id="3497" name="Google Shape;3497;p49"/>
          <p:cNvSpPr txBox="1"/>
          <p:nvPr>
            <p:ph idx="1" type="body"/>
          </p:nvPr>
        </p:nvSpPr>
        <p:spPr>
          <a:xfrm>
            <a:off x="202250" y="1481125"/>
            <a:ext cx="82176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Crafted a</a:t>
            </a:r>
            <a:r>
              <a:rPr b="1" lang="en" sz="2400">
                <a:latin typeface="Rajdhani"/>
                <a:ea typeface="Rajdhani"/>
                <a:cs typeface="Rajdhani"/>
                <a:sym typeface="Rajdhani"/>
              </a:rPr>
              <a:t> confusion matrix to calculate the classification accuracy for budget with success factors</a:t>
            </a:r>
            <a:endParaRPr b="1" sz="2400">
              <a:latin typeface="Rajdhani"/>
              <a:ea typeface="Rajdhani"/>
              <a:cs typeface="Rajdhani"/>
              <a:sym typeface="Rajdhani"/>
            </a:endParaRPr>
          </a:p>
        </p:txBody>
      </p:sp>
      <p:pic>
        <p:nvPicPr>
          <p:cNvPr id="3498" name="Google Shape;3498;p49"/>
          <p:cNvPicPr preferRelativeResize="0"/>
          <p:nvPr/>
        </p:nvPicPr>
        <p:blipFill>
          <a:blip r:embed="rId3">
            <a:alphaModFix/>
          </a:blip>
          <a:stretch>
            <a:fillRect/>
          </a:stretch>
        </p:blipFill>
        <p:spPr>
          <a:xfrm>
            <a:off x="4630100" y="2368307"/>
            <a:ext cx="2745388" cy="2366493"/>
          </a:xfrm>
          <a:prstGeom prst="rect">
            <a:avLst/>
          </a:prstGeom>
          <a:noFill/>
          <a:ln>
            <a:noFill/>
          </a:ln>
        </p:spPr>
      </p:pic>
      <p:pic>
        <p:nvPicPr>
          <p:cNvPr id="3499" name="Google Shape;3499;p49"/>
          <p:cNvPicPr preferRelativeResize="0"/>
          <p:nvPr/>
        </p:nvPicPr>
        <p:blipFill>
          <a:blip r:embed="rId4">
            <a:alphaModFix/>
          </a:blip>
          <a:stretch>
            <a:fillRect/>
          </a:stretch>
        </p:blipFill>
        <p:spPr>
          <a:xfrm>
            <a:off x="1289550" y="2368300"/>
            <a:ext cx="2806325" cy="24169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3" name="Shape 3503"/>
        <p:cNvGrpSpPr/>
        <p:nvPr/>
      </p:nvGrpSpPr>
      <p:grpSpPr>
        <a:xfrm>
          <a:off x="0" y="0"/>
          <a:ext cx="0" cy="0"/>
          <a:chOff x="0" y="0"/>
          <a:chExt cx="0" cy="0"/>
        </a:xfrm>
      </p:grpSpPr>
      <p:sp>
        <p:nvSpPr>
          <p:cNvPr id="3504" name="Google Shape;3504;p50"/>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3505" name="Google Shape;3505;p50"/>
          <p:cNvGrpSpPr/>
          <p:nvPr/>
        </p:nvGrpSpPr>
        <p:grpSpPr>
          <a:xfrm>
            <a:off x="7524934" y="3762403"/>
            <a:ext cx="1585006" cy="1438418"/>
            <a:chOff x="5171900" y="1164025"/>
            <a:chExt cx="2964844" cy="2815459"/>
          </a:xfrm>
        </p:grpSpPr>
        <p:sp>
          <p:nvSpPr>
            <p:cNvPr id="3506" name="Google Shape;3506;p50"/>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50"/>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50"/>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50"/>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50"/>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50"/>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50"/>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50"/>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50"/>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50"/>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50"/>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50"/>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50"/>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50"/>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50"/>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50"/>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50"/>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50"/>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50"/>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50"/>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50"/>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50"/>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50"/>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50"/>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50"/>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50"/>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50"/>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50"/>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50"/>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50"/>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50"/>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50"/>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50"/>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50"/>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50"/>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50"/>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50"/>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50"/>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50"/>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50"/>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50"/>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50"/>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50"/>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50"/>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50"/>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51" name="Google Shape;3551;p50"/>
          <p:cNvGrpSpPr/>
          <p:nvPr/>
        </p:nvGrpSpPr>
        <p:grpSpPr>
          <a:xfrm>
            <a:off x="257577" y="4164479"/>
            <a:ext cx="1299031" cy="763082"/>
            <a:chOff x="3285175" y="1554625"/>
            <a:chExt cx="1458275" cy="856625"/>
          </a:xfrm>
        </p:grpSpPr>
        <p:sp>
          <p:nvSpPr>
            <p:cNvPr id="3552" name="Google Shape;3552;p50"/>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50"/>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50"/>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50"/>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50"/>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50"/>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50"/>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50"/>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50"/>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50"/>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50"/>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50"/>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50"/>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50"/>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50"/>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7" name="Google Shape;3567;p50"/>
          <p:cNvGrpSpPr/>
          <p:nvPr/>
        </p:nvGrpSpPr>
        <p:grpSpPr>
          <a:xfrm>
            <a:off x="7893446" y="188324"/>
            <a:ext cx="926750" cy="870532"/>
            <a:chOff x="220838" y="-10150"/>
            <a:chExt cx="1417700" cy="1331700"/>
          </a:xfrm>
        </p:grpSpPr>
        <p:sp>
          <p:nvSpPr>
            <p:cNvPr id="3568" name="Google Shape;3568;p50"/>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50"/>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50"/>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50"/>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50"/>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50"/>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50"/>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50"/>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50"/>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50"/>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50"/>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50"/>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50"/>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50"/>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50"/>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50"/>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50"/>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50"/>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50"/>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50"/>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50"/>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50"/>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50"/>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50"/>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50"/>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50"/>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50"/>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50"/>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50"/>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50"/>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50"/>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50"/>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50"/>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50"/>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50"/>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50"/>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50"/>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50"/>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50"/>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50"/>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50"/>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50"/>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50"/>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50"/>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50"/>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50"/>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14" name="Google Shape;3614;p50"/>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u="sng">
                <a:solidFill>
                  <a:schemeClr val="dk1"/>
                </a:solidFill>
                <a:latin typeface="Rajdhani"/>
                <a:ea typeface="Rajdhani"/>
                <a:cs typeface="Rajdhani"/>
                <a:sym typeface="Rajdhani"/>
              </a:rPr>
              <a:t>CAST</a:t>
            </a:r>
            <a:r>
              <a:rPr b="1" lang="en" sz="3000">
                <a:solidFill>
                  <a:schemeClr val="dk1"/>
                </a:solidFill>
                <a:latin typeface="Rajdhani"/>
                <a:ea typeface="Rajdhani"/>
                <a:cs typeface="Rajdhani"/>
                <a:sym typeface="Rajdhani"/>
              </a:rPr>
              <a:t> &amp; Success Correlation  </a:t>
            </a:r>
            <a:endParaRPr b="1" sz="3000">
              <a:solidFill>
                <a:schemeClr val="dk1"/>
              </a:solidFill>
              <a:latin typeface="Rajdhani"/>
              <a:ea typeface="Rajdhani"/>
              <a:cs typeface="Rajdhani"/>
              <a:sym typeface="Rajdhani"/>
            </a:endParaRPr>
          </a:p>
        </p:txBody>
      </p:sp>
      <p:sp>
        <p:nvSpPr>
          <p:cNvPr id="3615" name="Google Shape;3615;p50"/>
          <p:cNvSpPr txBox="1"/>
          <p:nvPr>
            <p:ph idx="1" type="body"/>
          </p:nvPr>
        </p:nvSpPr>
        <p:spPr>
          <a:xfrm>
            <a:off x="773550" y="1481125"/>
            <a:ext cx="35622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PROFIT </a:t>
            </a:r>
            <a:endParaRPr b="1" sz="2400">
              <a:latin typeface="Rajdhani"/>
              <a:ea typeface="Rajdhani"/>
              <a:cs typeface="Rajdhani"/>
              <a:sym typeface="Rajdhani"/>
            </a:endParaRPr>
          </a:p>
        </p:txBody>
      </p:sp>
      <p:pic>
        <p:nvPicPr>
          <p:cNvPr id="3616" name="Google Shape;3616;p50"/>
          <p:cNvPicPr preferRelativeResize="0"/>
          <p:nvPr/>
        </p:nvPicPr>
        <p:blipFill>
          <a:blip r:embed="rId3">
            <a:alphaModFix/>
          </a:blip>
          <a:stretch>
            <a:fillRect/>
          </a:stretch>
        </p:blipFill>
        <p:spPr>
          <a:xfrm>
            <a:off x="773600" y="2045025"/>
            <a:ext cx="3562105" cy="2326625"/>
          </a:xfrm>
          <a:prstGeom prst="rect">
            <a:avLst/>
          </a:prstGeom>
          <a:noFill/>
          <a:ln>
            <a:noFill/>
          </a:ln>
        </p:spPr>
      </p:pic>
      <p:pic>
        <p:nvPicPr>
          <p:cNvPr id="3617" name="Google Shape;3617;p50"/>
          <p:cNvPicPr preferRelativeResize="0"/>
          <p:nvPr/>
        </p:nvPicPr>
        <p:blipFill>
          <a:blip r:embed="rId4">
            <a:alphaModFix/>
          </a:blip>
          <a:stretch>
            <a:fillRect/>
          </a:stretch>
        </p:blipFill>
        <p:spPr>
          <a:xfrm>
            <a:off x="4704300" y="2045025"/>
            <a:ext cx="4029300" cy="2326625"/>
          </a:xfrm>
          <a:prstGeom prst="rect">
            <a:avLst/>
          </a:prstGeom>
          <a:noFill/>
          <a:ln>
            <a:noFill/>
          </a:ln>
        </p:spPr>
      </p:pic>
      <p:sp>
        <p:nvSpPr>
          <p:cNvPr id="3618" name="Google Shape;3618;p50"/>
          <p:cNvSpPr txBox="1"/>
          <p:nvPr>
            <p:ph idx="1" type="body"/>
          </p:nvPr>
        </p:nvSpPr>
        <p:spPr>
          <a:xfrm>
            <a:off x="4704300" y="1481125"/>
            <a:ext cx="3562200" cy="685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POPULARITY</a:t>
            </a:r>
            <a:endParaRPr b="1" sz="2400">
              <a:latin typeface="Rajdhani"/>
              <a:ea typeface="Rajdhani"/>
              <a:cs typeface="Rajdhani"/>
              <a:sym typeface="Rajdhan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2" name="Shape 3622"/>
        <p:cNvGrpSpPr/>
        <p:nvPr/>
      </p:nvGrpSpPr>
      <p:grpSpPr>
        <a:xfrm>
          <a:off x="0" y="0"/>
          <a:ext cx="0" cy="0"/>
          <a:chOff x="0" y="0"/>
          <a:chExt cx="0" cy="0"/>
        </a:xfrm>
      </p:grpSpPr>
      <p:sp>
        <p:nvSpPr>
          <p:cNvPr id="3623" name="Google Shape;3623;p51"/>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3624" name="Google Shape;3624;p51"/>
          <p:cNvGrpSpPr/>
          <p:nvPr/>
        </p:nvGrpSpPr>
        <p:grpSpPr>
          <a:xfrm>
            <a:off x="7524934" y="3762403"/>
            <a:ext cx="1585006" cy="1438418"/>
            <a:chOff x="5171900" y="1164025"/>
            <a:chExt cx="2964844" cy="2815459"/>
          </a:xfrm>
        </p:grpSpPr>
        <p:sp>
          <p:nvSpPr>
            <p:cNvPr id="3625" name="Google Shape;3625;p51"/>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51"/>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51"/>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51"/>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51"/>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51"/>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51"/>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51"/>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51"/>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51"/>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51"/>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51"/>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51"/>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51"/>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51"/>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51"/>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51"/>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51"/>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51"/>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51"/>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51"/>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51"/>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51"/>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51"/>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51"/>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51"/>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51"/>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51"/>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51"/>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51"/>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51"/>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51"/>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51"/>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51"/>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51"/>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51"/>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51"/>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51"/>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51"/>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51"/>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51"/>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51"/>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51"/>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51"/>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51"/>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70" name="Google Shape;3670;p51"/>
          <p:cNvGrpSpPr/>
          <p:nvPr/>
        </p:nvGrpSpPr>
        <p:grpSpPr>
          <a:xfrm>
            <a:off x="257577" y="4164479"/>
            <a:ext cx="1299031" cy="763082"/>
            <a:chOff x="3285175" y="1554625"/>
            <a:chExt cx="1458275" cy="856625"/>
          </a:xfrm>
        </p:grpSpPr>
        <p:sp>
          <p:nvSpPr>
            <p:cNvPr id="3671" name="Google Shape;3671;p51"/>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51"/>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51"/>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51"/>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51"/>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51"/>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51"/>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51"/>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51"/>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51"/>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51"/>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51"/>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51"/>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51"/>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51"/>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6" name="Google Shape;3686;p51"/>
          <p:cNvGrpSpPr/>
          <p:nvPr/>
        </p:nvGrpSpPr>
        <p:grpSpPr>
          <a:xfrm>
            <a:off x="7893446" y="188324"/>
            <a:ext cx="926750" cy="870532"/>
            <a:chOff x="220838" y="-10150"/>
            <a:chExt cx="1417700" cy="1331700"/>
          </a:xfrm>
        </p:grpSpPr>
        <p:sp>
          <p:nvSpPr>
            <p:cNvPr id="3687" name="Google Shape;3687;p51"/>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51"/>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51"/>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51"/>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51"/>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51"/>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51"/>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51"/>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51"/>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51"/>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51"/>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51"/>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51"/>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51"/>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51"/>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51"/>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51"/>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51"/>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51"/>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51"/>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51"/>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51"/>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51"/>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51"/>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51"/>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51"/>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51"/>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51"/>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51"/>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51"/>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51"/>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51"/>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51"/>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51"/>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51"/>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51"/>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51"/>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51"/>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51"/>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51"/>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51"/>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51"/>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51"/>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51"/>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51"/>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51"/>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33" name="Google Shape;3733;p51"/>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u="sng">
                <a:solidFill>
                  <a:schemeClr val="dk1"/>
                </a:solidFill>
                <a:latin typeface="Rajdhani"/>
                <a:ea typeface="Rajdhani"/>
                <a:cs typeface="Rajdhani"/>
                <a:sym typeface="Rajdhani"/>
              </a:rPr>
              <a:t>PRODUCTION COMPANY</a:t>
            </a:r>
            <a:r>
              <a:rPr b="1" lang="en" sz="3000">
                <a:solidFill>
                  <a:schemeClr val="dk1"/>
                </a:solidFill>
                <a:latin typeface="Rajdhani"/>
                <a:ea typeface="Rajdhani"/>
                <a:cs typeface="Rajdhani"/>
                <a:sym typeface="Rajdhani"/>
              </a:rPr>
              <a:t> &amp; Success Correlation  </a:t>
            </a:r>
            <a:endParaRPr b="1" sz="3000">
              <a:solidFill>
                <a:schemeClr val="dk1"/>
              </a:solidFill>
              <a:latin typeface="Rajdhani"/>
              <a:ea typeface="Rajdhani"/>
              <a:cs typeface="Rajdhani"/>
              <a:sym typeface="Rajdhani"/>
            </a:endParaRPr>
          </a:p>
        </p:txBody>
      </p:sp>
      <p:sp>
        <p:nvSpPr>
          <p:cNvPr id="3734" name="Google Shape;3734;p51"/>
          <p:cNvSpPr txBox="1"/>
          <p:nvPr>
            <p:ph idx="1" type="body"/>
          </p:nvPr>
        </p:nvSpPr>
        <p:spPr>
          <a:xfrm>
            <a:off x="773550" y="1481125"/>
            <a:ext cx="35622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PROFIT </a:t>
            </a:r>
            <a:endParaRPr b="1" sz="2400">
              <a:latin typeface="Rajdhani"/>
              <a:ea typeface="Rajdhani"/>
              <a:cs typeface="Rajdhani"/>
              <a:sym typeface="Rajdhani"/>
            </a:endParaRPr>
          </a:p>
        </p:txBody>
      </p:sp>
      <p:sp>
        <p:nvSpPr>
          <p:cNvPr id="3735" name="Google Shape;3735;p51"/>
          <p:cNvSpPr txBox="1"/>
          <p:nvPr>
            <p:ph idx="1" type="body"/>
          </p:nvPr>
        </p:nvSpPr>
        <p:spPr>
          <a:xfrm>
            <a:off x="4704300" y="1481125"/>
            <a:ext cx="3562200" cy="685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POPULARITY</a:t>
            </a:r>
            <a:endParaRPr b="1" sz="2400">
              <a:latin typeface="Rajdhani"/>
              <a:ea typeface="Rajdhani"/>
              <a:cs typeface="Rajdhani"/>
              <a:sym typeface="Rajdhani"/>
            </a:endParaRPr>
          </a:p>
        </p:txBody>
      </p:sp>
      <p:pic>
        <p:nvPicPr>
          <p:cNvPr id="3736" name="Google Shape;3736;p51"/>
          <p:cNvPicPr preferRelativeResize="0"/>
          <p:nvPr/>
        </p:nvPicPr>
        <p:blipFill>
          <a:blip r:embed="rId3">
            <a:alphaModFix/>
          </a:blip>
          <a:stretch>
            <a:fillRect/>
          </a:stretch>
        </p:blipFill>
        <p:spPr>
          <a:xfrm>
            <a:off x="886325" y="1988675"/>
            <a:ext cx="3562200" cy="2303596"/>
          </a:xfrm>
          <a:prstGeom prst="rect">
            <a:avLst/>
          </a:prstGeom>
          <a:noFill/>
          <a:ln>
            <a:noFill/>
          </a:ln>
        </p:spPr>
      </p:pic>
      <p:pic>
        <p:nvPicPr>
          <p:cNvPr id="3737" name="Google Shape;3737;p51"/>
          <p:cNvPicPr preferRelativeResize="0"/>
          <p:nvPr/>
        </p:nvPicPr>
        <p:blipFill>
          <a:blip r:embed="rId4">
            <a:alphaModFix/>
          </a:blip>
          <a:stretch>
            <a:fillRect/>
          </a:stretch>
        </p:blipFill>
        <p:spPr>
          <a:xfrm>
            <a:off x="4924575" y="2052574"/>
            <a:ext cx="3606552" cy="21758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1" name="Shape 3741"/>
        <p:cNvGrpSpPr/>
        <p:nvPr/>
      </p:nvGrpSpPr>
      <p:grpSpPr>
        <a:xfrm>
          <a:off x="0" y="0"/>
          <a:ext cx="0" cy="0"/>
          <a:chOff x="0" y="0"/>
          <a:chExt cx="0" cy="0"/>
        </a:xfrm>
      </p:grpSpPr>
      <p:sp>
        <p:nvSpPr>
          <p:cNvPr id="3742" name="Google Shape;3742;p52"/>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3743" name="Google Shape;3743;p52"/>
          <p:cNvGrpSpPr/>
          <p:nvPr/>
        </p:nvGrpSpPr>
        <p:grpSpPr>
          <a:xfrm>
            <a:off x="7524934" y="3762403"/>
            <a:ext cx="1585006" cy="1438418"/>
            <a:chOff x="5171900" y="1164025"/>
            <a:chExt cx="2964844" cy="2815459"/>
          </a:xfrm>
        </p:grpSpPr>
        <p:sp>
          <p:nvSpPr>
            <p:cNvPr id="3744" name="Google Shape;3744;p52"/>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52"/>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52"/>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52"/>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52"/>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52"/>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52"/>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52"/>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52"/>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52"/>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52"/>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52"/>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52"/>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52"/>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52"/>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52"/>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52"/>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52"/>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52"/>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52"/>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52"/>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52"/>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52"/>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52"/>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52"/>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52"/>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52"/>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52"/>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52"/>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52"/>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52"/>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52"/>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52"/>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52"/>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52"/>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52"/>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52"/>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52"/>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52"/>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52"/>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52"/>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52"/>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52"/>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52"/>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52"/>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89" name="Google Shape;3789;p52"/>
          <p:cNvGrpSpPr/>
          <p:nvPr/>
        </p:nvGrpSpPr>
        <p:grpSpPr>
          <a:xfrm>
            <a:off x="257577" y="4164479"/>
            <a:ext cx="1299031" cy="763082"/>
            <a:chOff x="3285175" y="1554625"/>
            <a:chExt cx="1458275" cy="856625"/>
          </a:xfrm>
        </p:grpSpPr>
        <p:sp>
          <p:nvSpPr>
            <p:cNvPr id="3790" name="Google Shape;3790;p52"/>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52"/>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52"/>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52"/>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52"/>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52"/>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52"/>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52"/>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52"/>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52"/>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52"/>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52"/>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52"/>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52"/>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52"/>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05" name="Google Shape;3805;p52"/>
          <p:cNvGrpSpPr/>
          <p:nvPr/>
        </p:nvGrpSpPr>
        <p:grpSpPr>
          <a:xfrm>
            <a:off x="7893446" y="188324"/>
            <a:ext cx="926750" cy="870532"/>
            <a:chOff x="220838" y="-10150"/>
            <a:chExt cx="1417700" cy="1331700"/>
          </a:xfrm>
        </p:grpSpPr>
        <p:sp>
          <p:nvSpPr>
            <p:cNvPr id="3806" name="Google Shape;3806;p52"/>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52"/>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52"/>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52"/>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52"/>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52"/>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52"/>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52"/>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52"/>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52"/>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52"/>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52"/>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52"/>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52"/>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52"/>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52"/>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52"/>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52"/>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52"/>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52"/>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52"/>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52"/>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52"/>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52"/>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52"/>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52"/>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52"/>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52"/>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52"/>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52"/>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52"/>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52"/>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52"/>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52"/>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52"/>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52"/>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52"/>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52"/>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52"/>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52"/>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52"/>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52"/>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52"/>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52"/>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52"/>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52"/>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52" name="Google Shape;3852;p52"/>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u="sng">
                <a:solidFill>
                  <a:schemeClr val="dk1"/>
                </a:solidFill>
                <a:latin typeface="Rajdhani"/>
                <a:ea typeface="Rajdhani"/>
                <a:cs typeface="Rajdhani"/>
                <a:sym typeface="Rajdhani"/>
              </a:rPr>
              <a:t>DIRECTOR</a:t>
            </a:r>
            <a:r>
              <a:rPr b="1" lang="en" sz="3000">
                <a:solidFill>
                  <a:schemeClr val="dk1"/>
                </a:solidFill>
                <a:latin typeface="Rajdhani"/>
                <a:ea typeface="Rajdhani"/>
                <a:cs typeface="Rajdhani"/>
                <a:sym typeface="Rajdhani"/>
              </a:rPr>
              <a:t> &amp; Success Correlation  </a:t>
            </a:r>
            <a:endParaRPr b="1" sz="3000">
              <a:solidFill>
                <a:schemeClr val="dk1"/>
              </a:solidFill>
              <a:latin typeface="Rajdhani"/>
              <a:ea typeface="Rajdhani"/>
              <a:cs typeface="Rajdhani"/>
              <a:sym typeface="Rajdhani"/>
            </a:endParaRPr>
          </a:p>
        </p:txBody>
      </p:sp>
      <p:sp>
        <p:nvSpPr>
          <p:cNvPr id="3853" name="Google Shape;3853;p52"/>
          <p:cNvSpPr txBox="1"/>
          <p:nvPr>
            <p:ph idx="1" type="body"/>
          </p:nvPr>
        </p:nvSpPr>
        <p:spPr>
          <a:xfrm>
            <a:off x="773550" y="1481125"/>
            <a:ext cx="3562200" cy="29883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PROFIT </a:t>
            </a:r>
            <a:endParaRPr b="1" sz="2400">
              <a:latin typeface="Rajdhani"/>
              <a:ea typeface="Rajdhani"/>
              <a:cs typeface="Rajdhani"/>
              <a:sym typeface="Rajdhani"/>
            </a:endParaRPr>
          </a:p>
        </p:txBody>
      </p:sp>
      <p:sp>
        <p:nvSpPr>
          <p:cNvPr id="3854" name="Google Shape;3854;p52"/>
          <p:cNvSpPr txBox="1"/>
          <p:nvPr>
            <p:ph idx="1" type="body"/>
          </p:nvPr>
        </p:nvSpPr>
        <p:spPr>
          <a:xfrm>
            <a:off x="4704300" y="1481125"/>
            <a:ext cx="3562200" cy="685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POPULARITY</a:t>
            </a:r>
            <a:endParaRPr b="1" sz="2400">
              <a:latin typeface="Rajdhani"/>
              <a:ea typeface="Rajdhani"/>
              <a:cs typeface="Rajdhani"/>
              <a:sym typeface="Rajdhani"/>
            </a:endParaRPr>
          </a:p>
        </p:txBody>
      </p:sp>
      <p:pic>
        <p:nvPicPr>
          <p:cNvPr id="3855" name="Google Shape;3855;p52"/>
          <p:cNvPicPr preferRelativeResize="0"/>
          <p:nvPr/>
        </p:nvPicPr>
        <p:blipFill>
          <a:blip r:embed="rId3">
            <a:alphaModFix/>
          </a:blip>
          <a:stretch>
            <a:fillRect/>
          </a:stretch>
        </p:blipFill>
        <p:spPr>
          <a:xfrm>
            <a:off x="903175" y="2052575"/>
            <a:ext cx="3562201" cy="2257965"/>
          </a:xfrm>
          <a:prstGeom prst="rect">
            <a:avLst/>
          </a:prstGeom>
          <a:noFill/>
          <a:ln>
            <a:noFill/>
          </a:ln>
        </p:spPr>
      </p:pic>
      <p:pic>
        <p:nvPicPr>
          <p:cNvPr id="3856" name="Google Shape;3856;p52"/>
          <p:cNvPicPr preferRelativeResize="0"/>
          <p:nvPr/>
        </p:nvPicPr>
        <p:blipFill>
          <a:blip r:embed="rId4">
            <a:alphaModFix/>
          </a:blip>
          <a:stretch>
            <a:fillRect/>
          </a:stretch>
        </p:blipFill>
        <p:spPr>
          <a:xfrm>
            <a:off x="4704300" y="2109349"/>
            <a:ext cx="3690675" cy="225354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grpSp>
        <p:nvGrpSpPr>
          <p:cNvPr id="771" name="Google Shape;771;p26"/>
          <p:cNvGrpSpPr/>
          <p:nvPr/>
        </p:nvGrpSpPr>
        <p:grpSpPr>
          <a:xfrm flipH="1">
            <a:off x="5028775" y="3174275"/>
            <a:ext cx="3753450" cy="1969225"/>
            <a:chOff x="143902" y="3174400"/>
            <a:chExt cx="3753450" cy="1969225"/>
          </a:xfrm>
        </p:grpSpPr>
        <p:sp>
          <p:nvSpPr>
            <p:cNvPr id="772" name="Google Shape;772;p26"/>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3" name="Google Shape;773;p26"/>
            <p:cNvGrpSpPr/>
            <p:nvPr/>
          </p:nvGrpSpPr>
          <p:grpSpPr>
            <a:xfrm>
              <a:off x="143902" y="3174400"/>
              <a:ext cx="3753450" cy="1909665"/>
              <a:chOff x="143902" y="3174400"/>
              <a:chExt cx="3753450" cy="1909665"/>
            </a:xfrm>
          </p:grpSpPr>
          <p:sp>
            <p:nvSpPr>
              <p:cNvPr id="774" name="Google Shape;774;p26"/>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775" name="Google Shape;775;p26"/>
              <p:cNvGrpSpPr/>
              <p:nvPr/>
            </p:nvGrpSpPr>
            <p:grpSpPr>
              <a:xfrm rot="-3088787">
                <a:off x="247795" y="4300754"/>
                <a:ext cx="725754" cy="615483"/>
                <a:chOff x="5417612" y="4008755"/>
                <a:chExt cx="725743" cy="615474"/>
              </a:xfrm>
            </p:grpSpPr>
            <p:sp>
              <p:nvSpPr>
                <p:cNvPr id="776" name="Google Shape;776;p26"/>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6"/>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6"/>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6"/>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780" name="Google Shape;780;p26"/>
          <p:cNvSpPr txBox="1"/>
          <p:nvPr>
            <p:ph type="title"/>
          </p:nvPr>
        </p:nvSpPr>
        <p:spPr>
          <a:xfrm>
            <a:off x="4891063" y="2567988"/>
            <a:ext cx="27969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Motivation</a:t>
            </a:r>
            <a:endParaRPr/>
          </a:p>
        </p:txBody>
      </p:sp>
      <p:sp>
        <p:nvSpPr>
          <p:cNvPr id="781" name="Google Shape;781;p26"/>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782" name="Google Shape;782;p26"/>
          <p:cNvGrpSpPr/>
          <p:nvPr/>
        </p:nvGrpSpPr>
        <p:grpSpPr>
          <a:xfrm>
            <a:off x="1153627" y="880589"/>
            <a:ext cx="2890816" cy="3382302"/>
            <a:chOff x="1216125" y="955275"/>
            <a:chExt cx="2763158" cy="3232940"/>
          </a:xfrm>
        </p:grpSpPr>
        <p:sp>
          <p:nvSpPr>
            <p:cNvPr id="783" name="Google Shape;783;p26"/>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6"/>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6"/>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6"/>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6"/>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6"/>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6"/>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6"/>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6"/>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6"/>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6"/>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6"/>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6"/>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6"/>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6"/>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6"/>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6"/>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6"/>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6"/>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6"/>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6"/>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6"/>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6"/>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6"/>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6"/>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6"/>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6"/>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6"/>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6"/>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6"/>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6"/>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6"/>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6"/>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6"/>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6"/>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6"/>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6"/>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6"/>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6"/>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6"/>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6"/>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6"/>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6"/>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6"/>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6"/>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6"/>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6"/>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6"/>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6"/>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6"/>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6"/>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6"/>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6"/>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6"/>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6"/>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6"/>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6"/>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6"/>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6"/>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6"/>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6"/>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6"/>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6"/>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6" name="Google Shape;846;p26"/>
          <p:cNvGrpSpPr/>
          <p:nvPr/>
        </p:nvGrpSpPr>
        <p:grpSpPr>
          <a:xfrm rot="-2168336">
            <a:off x="340929" y="483154"/>
            <a:ext cx="825790" cy="701108"/>
            <a:chOff x="3502275" y="3218775"/>
            <a:chExt cx="1175775" cy="998250"/>
          </a:xfrm>
        </p:grpSpPr>
        <p:sp>
          <p:nvSpPr>
            <p:cNvPr id="847" name="Google Shape;847;p26"/>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6"/>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6"/>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6"/>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6"/>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6"/>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6"/>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6"/>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6"/>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6"/>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9" name="Google Shape;859;p26"/>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60" name="Google Shape;860;p26"/>
          <p:cNvGrpSpPr/>
          <p:nvPr/>
        </p:nvGrpSpPr>
        <p:grpSpPr>
          <a:xfrm>
            <a:off x="7339468" y="308176"/>
            <a:ext cx="1431589" cy="840949"/>
            <a:chOff x="3285175" y="1554625"/>
            <a:chExt cx="1458275" cy="856625"/>
          </a:xfrm>
        </p:grpSpPr>
        <p:sp>
          <p:nvSpPr>
            <p:cNvPr id="861" name="Google Shape;861;p26"/>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6"/>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6"/>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6"/>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6"/>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6"/>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6"/>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6"/>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6"/>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6"/>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6"/>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6"/>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6"/>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6"/>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6"/>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0" name="Shape 3860"/>
        <p:cNvGrpSpPr/>
        <p:nvPr/>
      </p:nvGrpSpPr>
      <p:grpSpPr>
        <a:xfrm>
          <a:off x="0" y="0"/>
          <a:ext cx="0" cy="0"/>
          <a:chOff x="0" y="0"/>
          <a:chExt cx="0" cy="0"/>
        </a:xfrm>
      </p:grpSpPr>
      <p:sp>
        <p:nvSpPr>
          <p:cNvPr id="3861" name="Google Shape;3861;p53"/>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3862" name="Google Shape;3862;p53"/>
          <p:cNvGrpSpPr/>
          <p:nvPr/>
        </p:nvGrpSpPr>
        <p:grpSpPr>
          <a:xfrm>
            <a:off x="7524934" y="3762403"/>
            <a:ext cx="1585006" cy="1438418"/>
            <a:chOff x="5171900" y="1164025"/>
            <a:chExt cx="2964844" cy="2815459"/>
          </a:xfrm>
        </p:grpSpPr>
        <p:sp>
          <p:nvSpPr>
            <p:cNvPr id="3863" name="Google Shape;3863;p53"/>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53"/>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53"/>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53"/>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53"/>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53"/>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53"/>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53"/>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53"/>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53"/>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53"/>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53"/>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53"/>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53"/>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53"/>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53"/>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53"/>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53"/>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53"/>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53"/>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53"/>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53"/>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53"/>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53"/>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53"/>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53"/>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53"/>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53"/>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53"/>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53"/>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53"/>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53"/>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53"/>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53"/>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53"/>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53"/>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53"/>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53"/>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53"/>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53"/>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53"/>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53"/>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53"/>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53"/>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53"/>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08" name="Google Shape;3908;p53"/>
          <p:cNvGrpSpPr/>
          <p:nvPr/>
        </p:nvGrpSpPr>
        <p:grpSpPr>
          <a:xfrm>
            <a:off x="257577" y="4164479"/>
            <a:ext cx="1299031" cy="763082"/>
            <a:chOff x="3285175" y="1554625"/>
            <a:chExt cx="1458275" cy="856625"/>
          </a:xfrm>
        </p:grpSpPr>
        <p:sp>
          <p:nvSpPr>
            <p:cNvPr id="3909" name="Google Shape;3909;p5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5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5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5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5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5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5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5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5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5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5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5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5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5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5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4" name="Google Shape;3924;p53"/>
          <p:cNvGrpSpPr/>
          <p:nvPr/>
        </p:nvGrpSpPr>
        <p:grpSpPr>
          <a:xfrm>
            <a:off x="7893446" y="188324"/>
            <a:ext cx="926750" cy="870532"/>
            <a:chOff x="220838" y="-10150"/>
            <a:chExt cx="1417700" cy="1331700"/>
          </a:xfrm>
        </p:grpSpPr>
        <p:sp>
          <p:nvSpPr>
            <p:cNvPr id="3925" name="Google Shape;3925;p53"/>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53"/>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53"/>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53"/>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53"/>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53"/>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53"/>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53"/>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53"/>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53"/>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53"/>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53"/>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53"/>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53"/>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53"/>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53"/>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53"/>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53"/>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53"/>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53"/>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53"/>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53"/>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53"/>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53"/>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53"/>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53"/>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53"/>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53"/>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53"/>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53"/>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53"/>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53"/>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53"/>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53"/>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53"/>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53"/>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53"/>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53"/>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53"/>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53"/>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53"/>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53"/>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53"/>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53"/>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53"/>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53"/>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71" name="Google Shape;3971;p53"/>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u="sng">
                <a:solidFill>
                  <a:schemeClr val="dk1"/>
                </a:solidFill>
                <a:latin typeface="Rajdhani"/>
                <a:ea typeface="Rajdhani"/>
                <a:cs typeface="Rajdhani"/>
                <a:sym typeface="Rajdhani"/>
              </a:rPr>
              <a:t>GENRE</a:t>
            </a:r>
            <a:r>
              <a:rPr b="1" lang="en" sz="3000">
                <a:solidFill>
                  <a:schemeClr val="dk1"/>
                </a:solidFill>
                <a:latin typeface="Rajdhani"/>
                <a:ea typeface="Rajdhani"/>
                <a:cs typeface="Rajdhani"/>
                <a:sym typeface="Rajdhani"/>
              </a:rPr>
              <a:t> &amp; Success Correlation  </a:t>
            </a:r>
            <a:endParaRPr b="1" sz="3000">
              <a:solidFill>
                <a:schemeClr val="dk1"/>
              </a:solidFill>
              <a:latin typeface="Rajdhani"/>
              <a:ea typeface="Rajdhani"/>
              <a:cs typeface="Rajdhani"/>
              <a:sym typeface="Rajdhani"/>
            </a:endParaRPr>
          </a:p>
        </p:txBody>
      </p:sp>
      <p:sp>
        <p:nvSpPr>
          <p:cNvPr id="3972" name="Google Shape;3972;p53"/>
          <p:cNvSpPr txBox="1"/>
          <p:nvPr>
            <p:ph idx="1" type="body"/>
          </p:nvPr>
        </p:nvSpPr>
        <p:spPr>
          <a:xfrm>
            <a:off x="418925" y="1557325"/>
            <a:ext cx="1584900" cy="2342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PROFIT </a:t>
            </a:r>
            <a:endParaRPr b="1" sz="2400">
              <a:latin typeface="Rajdhani"/>
              <a:ea typeface="Rajdhani"/>
              <a:cs typeface="Rajdhani"/>
              <a:sym typeface="Rajdhani"/>
            </a:endParaRPr>
          </a:p>
        </p:txBody>
      </p:sp>
      <p:sp>
        <p:nvSpPr>
          <p:cNvPr id="3973" name="Google Shape;3973;p53"/>
          <p:cNvSpPr txBox="1"/>
          <p:nvPr>
            <p:ph idx="1" type="body"/>
          </p:nvPr>
        </p:nvSpPr>
        <p:spPr>
          <a:xfrm>
            <a:off x="3943150" y="1557325"/>
            <a:ext cx="2558400" cy="6858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Font typeface="Rajdhani"/>
              <a:buChar char="-"/>
            </a:pPr>
            <a:r>
              <a:rPr b="1" lang="en" sz="2400">
                <a:latin typeface="Rajdhani"/>
                <a:ea typeface="Rajdhani"/>
                <a:cs typeface="Rajdhani"/>
                <a:sym typeface="Rajdhani"/>
              </a:rPr>
              <a:t>POPULARITY</a:t>
            </a:r>
            <a:endParaRPr b="1" sz="2400">
              <a:latin typeface="Rajdhani"/>
              <a:ea typeface="Rajdhani"/>
              <a:cs typeface="Rajdhani"/>
              <a:sym typeface="Rajdhani"/>
            </a:endParaRPr>
          </a:p>
        </p:txBody>
      </p:sp>
      <p:pic>
        <p:nvPicPr>
          <p:cNvPr id="3974" name="Google Shape;3974;p53"/>
          <p:cNvPicPr preferRelativeResize="0"/>
          <p:nvPr/>
        </p:nvPicPr>
        <p:blipFill>
          <a:blip r:embed="rId3">
            <a:alphaModFix/>
          </a:blip>
          <a:stretch>
            <a:fillRect/>
          </a:stretch>
        </p:blipFill>
        <p:spPr>
          <a:xfrm>
            <a:off x="1928950" y="1481125"/>
            <a:ext cx="2014200" cy="3077551"/>
          </a:xfrm>
          <a:prstGeom prst="rect">
            <a:avLst/>
          </a:prstGeom>
          <a:noFill/>
          <a:ln>
            <a:noFill/>
          </a:ln>
        </p:spPr>
      </p:pic>
      <p:pic>
        <p:nvPicPr>
          <p:cNvPr id="3975" name="Google Shape;3975;p53"/>
          <p:cNvPicPr preferRelativeResize="0"/>
          <p:nvPr/>
        </p:nvPicPr>
        <p:blipFill>
          <a:blip r:embed="rId4">
            <a:alphaModFix/>
          </a:blip>
          <a:stretch>
            <a:fillRect/>
          </a:stretch>
        </p:blipFill>
        <p:spPr>
          <a:xfrm>
            <a:off x="6198550" y="1481125"/>
            <a:ext cx="2252201" cy="3077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9" name="Shape 3979"/>
        <p:cNvGrpSpPr/>
        <p:nvPr/>
      </p:nvGrpSpPr>
      <p:grpSpPr>
        <a:xfrm>
          <a:off x="0" y="0"/>
          <a:ext cx="0" cy="0"/>
          <a:chOff x="0" y="0"/>
          <a:chExt cx="0" cy="0"/>
        </a:xfrm>
      </p:grpSpPr>
      <p:sp>
        <p:nvSpPr>
          <p:cNvPr id="3980" name="Google Shape;3980;p54"/>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3981" name="Google Shape;3981;p54"/>
          <p:cNvGrpSpPr/>
          <p:nvPr/>
        </p:nvGrpSpPr>
        <p:grpSpPr>
          <a:xfrm>
            <a:off x="7524934" y="3762403"/>
            <a:ext cx="1585006" cy="1438418"/>
            <a:chOff x="5171900" y="1164025"/>
            <a:chExt cx="2964844" cy="2815459"/>
          </a:xfrm>
        </p:grpSpPr>
        <p:sp>
          <p:nvSpPr>
            <p:cNvPr id="3982" name="Google Shape;3982;p54"/>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54"/>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54"/>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54"/>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54"/>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54"/>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54"/>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54"/>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54"/>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54"/>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54"/>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54"/>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54"/>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54"/>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54"/>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54"/>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54"/>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54"/>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54"/>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54"/>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54"/>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54"/>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54"/>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54"/>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54"/>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54"/>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54"/>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54"/>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54"/>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54"/>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54"/>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54"/>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54"/>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54"/>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54"/>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54"/>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54"/>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54"/>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54"/>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54"/>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54"/>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54"/>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54"/>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54"/>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54"/>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27" name="Google Shape;4027;p54"/>
          <p:cNvGrpSpPr/>
          <p:nvPr/>
        </p:nvGrpSpPr>
        <p:grpSpPr>
          <a:xfrm>
            <a:off x="257577" y="4164479"/>
            <a:ext cx="1299031" cy="763082"/>
            <a:chOff x="3285175" y="1554625"/>
            <a:chExt cx="1458275" cy="856625"/>
          </a:xfrm>
        </p:grpSpPr>
        <p:sp>
          <p:nvSpPr>
            <p:cNvPr id="4028" name="Google Shape;4028;p54"/>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54"/>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54"/>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54"/>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54"/>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54"/>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54"/>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54"/>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54"/>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54"/>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54"/>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54"/>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54"/>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54"/>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54"/>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3" name="Google Shape;4043;p54"/>
          <p:cNvGrpSpPr/>
          <p:nvPr/>
        </p:nvGrpSpPr>
        <p:grpSpPr>
          <a:xfrm>
            <a:off x="7893446" y="188324"/>
            <a:ext cx="926750" cy="870532"/>
            <a:chOff x="220838" y="-10150"/>
            <a:chExt cx="1417700" cy="1331700"/>
          </a:xfrm>
        </p:grpSpPr>
        <p:sp>
          <p:nvSpPr>
            <p:cNvPr id="4044" name="Google Shape;4044;p54"/>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54"/>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54"/>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54"/>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54"/>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54"/>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54"/>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54"/>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54"/>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54"/>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54"/>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54"/>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54"/>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54"/>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54"/>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54"/>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54"/>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54"/>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54"/>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54"/>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54"/>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54"/>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54"/>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54"/>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54"/>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54"/>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54"/>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54"/>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54"/>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54"/>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54"/>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54"/>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54"/>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54"/>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54"/>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54"/>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54"/>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54"/>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54"/>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54"/>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54"/>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54"/>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54"/>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54"/>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54"/>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54"/>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90" name="Google Shape;4090;p54"/>
          <p:cNvSpPr txBox="1"/>
          <p:nvPr>
            <p:ph idx="1" type="body"/>
          </p:nvPr>
        </p:nvSpPr>
        <p:spPr>
          <a:xfrm>
            <a:off x="491400" y="1273675"/>
            <a:ext cx="2221500" cy="2890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PIVOTED GRAPH OF MEAN </a:t>
            </a:r>
            <a:r>
              <a:rPr b="1" lang="en" sz="3000" u="sng">
                <a:solidFill>
                  <a:schemeClr val="dk1"/>
                </a:solidFill>
                <a:latin typeface="Rajdhani"/>
                <a:ea typeface="Rajdhani"/>
                <a:cs typeface="Rajdhani"/>
                <a:sym typeface="Rajdhani"/>
              </a:rPr>
              <a:t>POPULARITY</a:t>
            </a:r>
            <a:r>
              <a:rPr b="1" lang="en" sz="3000">
                <a:solidFill>
                  <a:schemeClr val="dk1"/>
                </a:solidFill>
                <a:latin typeface="Rajdhani"/>
                <a:ea typeface="Rajdhani"/>
                <a:cs typeface="Rajdhani"/>
                <a:sym typeface="Rajdhani"/>
              </a:rPr>
              <a:t> OF GENRES OVER TIME</a:t>
            </a:r>
            <a:endParaRPr b="1" sz="3000">
              <a:solidFill>
                <a:schemeClr val="dk1"/>
              </a:solidFill>
              <a:latin typeface="Rajdhani"/>
              <a:ea typeface="Rajdhani"/>
              <a:cs typeface="Rajdhani"/>
              <a:sym typeface="Rajdhani"/>
            </a:endParaRPr>
          </a:p>
        </p:txBody>
      </p:sp>
      <p:pic>
        <p:nvPicPr>
          <p:cNvPr id="4091" name="Google Shape;4091;p54"/>
          <p:cNvPicPr preferRelativeResize="0"/>
          <p:nvPr/>
        </p:nvPicPr>
        <p:blipFill>
          <a:blip r:embed="rId3">
            <a:alphaModFix/>
          </a:blip>
          <a:stretch>
            <a:fillRect/>
          </a:stretch>
        </p:blipFill>
        <p:spPr>
          <a:xfrm>
            <a:off x="2728550" y="953875"/>
            <a:ext cx="5657850" cy="3695700"/>
          </a:xfrm>
          <a:prstGeom prst="rect">
            <a:avLst/>
          </a:prstGeom>
          <a:noFill/>
          <a:ln>
            <a:noFill/>
          </a:ln>
        </p:spPr>
      </p:pic>
      <p:cxnSp>
        <p:nvCxnSpPr>
          <p:cNvPr id="4092" name="Google Shape;4092;p54"/>
          <p:cNvCxnSpPr/>
          <p:nvPr/>
        </p:nvCxnSpPr>
        <p:spPr>
          <a:xfrm flipH="1">
            <a:off x="4773550" y="1254550"/>
            <a:ext cx="465600" cy="121500"/>
          </a:xfrm>
          <a:prstGeom prst="straightConnector1">
            <a:avLst/>
          </a:prstGeom>
          <a:noFill/>
          <a:ln cap="flat" cmpd="sng" w="28575">
            <a:solidFill>
              <a:srgbClr val="FF0000"/>
            </a:solidFill>
            <a:prstDash val="solid"/>
            <a:round/>
            <a:headEnd len="med" w="med"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6" name="Shape 4096"/>
        <p:cNvGrpSpPr/>
        <p:nvPr/>
      </p:nvGrpSpPr>
      <p:grpSpPr>
        <a:xfrm>
          <a:off x="0" y="0"/>
          <a:ext cx="0" cy="0"/>
          <a:chOff x="0" y="0"/>
          <a:chExt cx="0" cy="0"/>
        </a:xfrm>
      </p:grpSpPr>
      <p:grpSp>
        <p:nvGrpSpPr>
          <p:cNvPr id="4097" name="Google Shape;4097;p55"/>
          <p:cNvGrpSpPr/>
          <p:nvPr/>
        </p:nvGrpSpPr>
        <p:grpSpPr>
          <a:xfrm>
            <a:off x="7524934" y="3762403"/>
            <a:ext cx="1585006" cy="1438418"/>
            <a:chOff x="5171900" y="1164025"/>
            <a:chExt cx="2964844" cy="2815459"/>
          </a:xfrm>
        </p:grpSpPr>
        <p:sp>
          <p:nvSpPr>
            <p:cNvPr id="4098" name="Google Shape;4098;p55"/>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55"/>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55"/>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55"/>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55"/>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55"/>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55"/>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55"/>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55"/>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55"/>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55"/>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55"/>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55"/>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55"/>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55"/>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55"/>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55"/>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55"/>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55"/>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55"/>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55"/>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55"/>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55"/>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55"/>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55"/>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55"/>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55"/>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55"/>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55"/>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55"/>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55"/>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55"/>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55"/>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55"/>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55"/>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55"/>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55"/>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55"/>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55"/>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55"/>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55"/>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55"/>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55"/>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55"/>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55"/>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43" name="Google Shape;4143;p55"/>
          <p:cNvGrpSpPr/>
          <p:nvPr/>
        </p:nvGrpSpPr>
        <p:grpSpPr>
          <a:xfrm>
            <a:off x="2" y="4202479"/>
            <a:ext cx="1299031" cy="763082"/>
            <a:chOff x="3285175" y="1554625"/>
            <a:chExt cx="1458275" cy="856625"/>
          </a:xfrm>
        </p:grpSpPr>
        <p:sp>
          <p:nvSpPr>
            <p:cNvPr id="4144" name="Google Shape;4144;p55"/>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55"/>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55"/>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55"/>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55"/>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55"/>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55"/>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55"/>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55"/>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55"/>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55"/>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55"/>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55"/>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55"/>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55"/>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59" name="Google Shape;4159;p55"/>
          <p:cNvGrpSpPr/>
          <p:nvPr/>
        </p:nvGrpSpPr>
        <p:grpSpPr>
          <a:xfrm>
            <a:off x="7893446" y="188324"/>
            <a:ext cx="926750" cy="870532"/>
            <a:chOff x="220838" y="-10150"/>
            <a:chExt cx="1417700" cy="1331700"/>
          </a:xfrm>
        </p:grpSpPr>
        <p:sp>
          <p:nvSpPr>
            <p:cNvPr id="4160" name="Google Shape;4160;p55"/>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55"/>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55"/>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55"/>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55"/>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55"/>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55"/>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55"/>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55"/>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55"/>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55"/>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55"/>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55"/>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55"/>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55"/>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55"/>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55"/>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55"/>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55"/>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55"/>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55"/>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55"/>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55"/>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55"/>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55"/>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55"/>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55"/>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55"/>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55"/>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55"/>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55"/>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55"/>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55"/>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55"/>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55"/>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55"/>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55"/>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55"/>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55"/>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55"/>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55"/>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55"/>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55"/>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55"/>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55"/>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55"/>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06" name="Google Shape;4206;p55"/>
          <p:cNvSpPr txBox="1"/>
          <p:nvPr>
            <p:ph idx="1" type="body"/>
          </p:nvPr>
        </p:nvSpPr>
        <p:spPr>
          <a:xfrm>
            <a:off x="418400" y="373050"/>
            <a:ext cx="7236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PIVOTED GRAPH OF MEAN </a:t>
            </a:r>
            <a:r>
              <a:rPr b="1" lang="en" sz="3000" u="sng">
                <a:solidFill>
                  <a:schemeClr val="dk1"/>
                </a:solidFill>
                <a:latin typeface="Rajdhani"/>
                <a:ea typeface="Rajdhani"/>
                <a:cs typeface="Rajdhani"/>
                <a:sym typeface="Rajdhani"/>
              </a:rPr>
              <a:t>POPULARITY</a:t>
            </a:r>
            <a:r>
              <a:rPr b="1" lang="en" sz="3000">
                <a:solidFill>
                  <a:schemeClr val="dk1"/>
                </a:solidFill>
                <a:latin typeface="Rajdhani"/>
                <a:ea typeface="Rajdhani"/>
                <a:cs typeface="Rajdhani"/>
                <a:sym typeface="Rajdhani"/>
              </a:rPr>
              <a:t> OF GENRES OVER TIME</a:t>
            </a:r>
            <a:endParaRPr b="1" sz="3000">
              <a:solidFill>
                <a:schemeClr val="dk1"/>
              </a:solidFill>
              <a:latin typeface="Rajdhani"/>
              <a:ea typeface="Rajdhani"/>
              <a:cs typeface="Rajdhani"/>
              <a:sym typeface="Rajdhani"/>
            </a:endParaRPr>
          </a:p>
        </p:txBody>
      </p:sp>
      <p:pic>
        <p:nvPicPr>
          <p:cNvPr id="4207" name="Google Shape;4207;p55"/>
          <p:cNvPicPr preferRelativeResize="0"/>
          <p:nvPr/>
        </p:nvPicPr>
        <p:blipFill>
          <a:blip r:embed="rId3">
            <a:alphaModFix/>
          </a:blip>
          <a:stretch>
            <a:fillRect/>
          </a:stretch>
        </p:blipFill>
        <p:spPr>
          <a:xfrm>
            <a:off x="2673450" y="1472375"/>
            <a:ext cx="5219999" cy="966027"/>
          </a:xfrm>
          <a:prstGeom prst="rect">
            <a:avLst/>
          </a:prstGeom>
          <a:noFill/>
          <a:ln>
            <a:noFill/>
          </a:ln>
        </p:spPr>
      </p:pic>
      <p:pic>
        <p:nvPicPr>
          <p:cNvPr id="4208" name="Google Shape;4208;p55"/>
          <p:cNvPicPr preferRelativeResize="0"/>
          <p:nvPr/>
        </p:nvPicPr>
        <p:blipFill>
          <a:blip r:embed="rId4">
            <a:alphaModFix/>
          </a:blip>
          <a:stretch>
            <a:fillRect/>
          </a:stretch>
        </p:blipFill>
        <p:spPr>
          <a:xfrm>
            <a:off x="2673450" y="3795949"/>
            <a:ext cx="5219988" cy="1011900"/>
          </a:xfrm>
          <a:prstGeom prst="rect">
            <a:avLst/>
          </a:prstGeom>
          <a:noFill/>
          <a:ln>
            <a:noFill/>
          </a:ln>
        </p:spPr>
      </p:pic>
      <p:pic>
        <p:nvPicPr>
          <p:cNvPr id="4209" name="Google Shape;4209;p55"/>
          <p:cNvPicPr preferRelativeResize="0"/>
          <p:nvPr/>
        </p:nvPicPr>
        <p:blipFill>
          <a:blip r:embed="rId5">
            <a:alphaModFix/>
          </a:blip>
          <a:stretch>
            <a:fillRect/>
          </a:stretch>
        </p:blipFill>
        <p:spPr>
          <a:xfrm>
            <a:off x="2673450" y="2635422"/>
            <a:ext cx="5219999" cy="978754"/>
          </a:xfrm>
          <a:prstGeom prst="rect">
            <a:avLst/>
          </a:prstGeom>
          <a:noFill/>
          <a:ln>
            <a:noFill/>
          </a:ln>
        </p:spPr>
      </p:pic>
      <p:sp>
        <p:nvSpPr>
          <p:cNvPr id="4210" name="Google Shape;4210;p55"/>
          <p:cNvSpPr txBox="1"/>
          <p:nvPr/>
        </p:nvSpPr>
        <p:spPr>
          <a:xfrm>
            <a:off x="486925" y="1709100"/>
            <a:ext cx="2186400" cy="28491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1900">
                <a:solidFill>
                  <a:schemeClr val="lt1"/>
                </a:solidFill>
                <a:latin typeface="Fira Sans"/>
                <a:ea typeface="Fira Sans"/>
                <a:cs typeface="Fira Sans"/>
                <a:sym typeface="Fira Sans"/>
              </a:rPr>
              <a:t>ADVENTURE</a:t>
            </a:r>
            <a:endParaRPr b="1" sz="19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t/>
            </a:r>
            <a:endParaRPr b="1" sz="28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t/>
            </a:r>
            <a:endParaRPr b="1" sz="19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rPr b="1" lang="en" sz="1900">
                <a:solidFill>
                  <a:schemeClr val="lt1"/>
                </a:solidFill>
                <a:latin typeface="Fira Sans"/>
                <a:ea typeface="Fira Sans"/>
                <a:cs typeface="Fira Sans"/>
                <a:sym typeface="Fira Sans"/>
              </a:rPr>
              <a:t>SCIENCE FICTION</a:t>
            </a:r>
            <a:endParaRPr b="1" sz="19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t/>
            </a:r>
            <a:endParaRPr b="1" sz="19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t/>
            </a:r>
            <a:endParaRPr b="1" sz="19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t/>
            </a:r>
            <a:endParaRPr b="1" sz="11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rPr b="1" lang="en" sz="1900">
                <a:solidFill>
                  <a:schemeClr val="lt1"/>
                </a:solidFill>
                <a:latin typeface="Fira Sans"/>
                <a:ea typeface="Fira Sans"/>
                <a:cs typeface="Fira Sans"/>
                <a:sym typeface="Fira Sans"/>
              </a:rPr>
              <a:t>ACTION</a:t>
            </a:r>
            <a:endParaRPr b="1" sz="1900">
              <a:solidFill>
                <a:schemeClr val="lt1"/>
              </a:solidFill>
              <a:latin typeface="Fira Sans"/>
              <a:ea typeface="Fira Sans"/>
              <a:cs typeface="Fira Sans"/>
              <a:sym typeface="Fir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4" name="Shape 4214"/>
        <p:cNvGrpSpPr/>
        <p:nvPr/>
      </p:nvGrpSpPr>
      <p:grpSpPr>
        <a:xfrm>
          <a:off x="0" y="0"/>
          <a:ext cx="0" cy="0"/>
          <a:chOff x="0" y="0"/>
          <a:chExt cx="0" cy="0"/>
        </a:xfrm>
      </p:grpSpPr>
      <p:sp>
        <p:nvSpPr>
          <p:cNvPr id="4215" name="Google Shape;4215;p56"/>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4216" name="Google Shape;4216;p56"/>
          <p:cNvGrpSpPr/>
          <p:nvPr/>
        </p:nvGrpSpPr>
        <p:grpSpPr>
          <a:xfrm>
            <a:off x="7524934" y="3762403"/>
            <a:ext cx="1585006" cy="1438418"/>
            <a:chOff x="5171900" y="1164025"/>
            <a:chExt cx="2964844" cy="2815459"/>
          </a:xfrm>
        </p:grpSpPr>
        <p:sp>
          <p:nvSpPr>
            <p:cNvPr id="4217" name="Google Shape;4217;p56"/>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56"/>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56"/>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56"/>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56"/>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56"/>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56"/>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56"/>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56"/>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56"/>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56"/>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56"/>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56"/>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56"/>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56"/>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56"/>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56"/>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56"/>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56"/>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56"/>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56"/>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56"/>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56"/>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56"/>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56"/>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56"/>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56"/>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56"/>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56"/>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56"/>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56"/>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56"/>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56"/>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56"/>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56"/>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56"/>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56"/>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56"/>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56"/>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56"/>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56"/>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56"/>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56"/>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56"/>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56"/>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62" name="Google Shape;4262;p56"/>
          <p:cNvGrpSpPr/>
          <p:nvPr/>
        </p:nvGrpSpPr>
        <p:grpSpPr>
          <a:xfrm>
            <a:off x="257577" y="4164479"/>
            <a:ext cx="1299031" cy="763082"/>
            <a:chOff x="3285175" y="1554625"/>
            <a:chExt cx="1458275" cy="856625"/>
          </a:xfrm>
        </p:grpSpPr>
        <p:sp>
          <p:nvSpPr>
            <p:cNvPr id="4263" name="Google Shape;4263;p56"/>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56"/>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56"/>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56"/>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56"/>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56"/>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56"/>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56"/>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56"/>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56"/>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56"/>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56"/>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56"/>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56"/>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56"/>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78" name="Google Shape;4278;p56"/>
          <p:cNvGrpSpPr/>
          <p:nvPr/>
        </p:nvGrpSpPr>
        <p:grpSpPr>
          <a:xfrm>
            <a:off x="7893446" y="188324"/>
            <a:ext cx="926750" cy="870532"/>
            <a:chOff x="220838" y="-10150"/>
            <a:chExt cx="1417700" cy="1331700"/>
          </a:xfrm>
        </p:grpSpPr>
        <p:sp>
          <p:nvSpPr>
            <p:cNvPr id="4279" name="Google Shape;4279;p56"/>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56"/>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56"/>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56"/>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56"/>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56"/>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56"/>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56"/>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56"/>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56"/>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56"/>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56"/>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56"/>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56"/>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56"/>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56"/>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56"/>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56"/>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56"/>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56"/>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56"/>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56"/>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56"/>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56"/>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56"/>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56"/>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5" name="Google Shape;4305;p56"/>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6" name="Google Shape;4306;p56"/>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7" name="Google Shape;4307;p56"/>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8" name="Google Shape;4308;p56"/>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9" name="Google Shape;4309;p56"/>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56"/>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1" name="Google Shape;4311;p56"/>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2" name="Google Shape;4312;p56"/>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56"/>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56"/>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56"/>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56"/>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56"/>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56"/>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56"/>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56"/>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56"/>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56"/>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56"/>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56"/>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25" name="Google Shape;4325;p56"/>
          <p:cNvSpPr txBox="1"/>
          <p:nvPr>
            <p:ph idx="1" type="body"/>
          </p:nvPr>
        </p:nvSpPr>
        <p:spPr>
          <a:xfrm>
            <a:off x="491400" y="1273675"/>
            <a:ext cx="2221500" cy="2890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PIVOTED GRAPH OF MEAN PROFIT OF GENRES OVER TIME</a:t>
            </a:r>
            <a:endParaRPr b="1" sz="3000">
              <a:solidFill>
                <a:schemeClr val="dk1"/>
              </a:solidFill>
              <a:latin typeface="Rajdhani"/>
              <a:ea typeface="Rajdhani"/>
              <a:cs typeface="Rajdhani"/>
              <a:sym typeface="Rajdhani"/>
            </a:endParaRPr>
          </a:p>
        </p:txBody>
      </p:sp>
      <p:pic>
        <p:nvPicPr>
          <p:cNvPr id="4326" name="Google Shape;4326;p56"/>
          <p:cNvPicPr preferRelativeResize="0"/>
          <p:nvPr/>
        </p:nvPicPr>
        <p:blipFill>
          <a:blip r:embed="rId3">
            <a:alphaModFix/>
          </a:blip>
          <a:stretch>
            <a:fillRect/>
          </a:stretch>
        </p:blipFill>
        <p:spPr>
          <a:xfrm>
            <a:off x="2712900" y="1058850"/>
            <a:ext cx="5657850" cy="3695700"/>
          </a:xfrm>
          <a:prstGeom prst="rect">
            <a:avLst/>
          </a:prstGeom>
          <a:noFill/>
          <a:ln>
            <a:noFill/>
          </a:ln>
        </p:spPr>
      </p:pic>
      <p:sp>
        <p:nvSpPr>
          <p:cNvPr id="4327" name="Google Shape;4327;p56"/>
          <p:cNvSpPr/>
          <p:nvPr/>
        </p:nvSpPr>
        <p:spPr>
          <a:xfrm>
            <a:off x="7041925" y="2484250"/>
            <a:ext cx="1254900" cy="1584900"/>
          </a:xfrm>
          <a:prstGeom prst="flowChartConnector">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1" name="Shape 4331"/>
        <p:cNvGrpSpPr/>
        <p:nvPr/>
      </p:nvGrpSpPr>
      <p:grpSpPr>
        <a:xfrm>
          <a:off x="0" y="0"/>
          <a:ext cx="0" cy="0"/>
          <a:chOff x="0" y="0"/>
          <a:chExt cx="0" cy="0"/>
        </a:xfrm>
      </p:grpSpPr>
      <p:grpSp>
        <p:nvGrpSpPr>
          <p:cNvPr id="4332" name="Google Shape;4332;p57"/>
          <p:cNvGrpSpPr/>
          <p:nvPr/>
        </p:nvGrpSpPr>
        <p:grpSpPr>
          <a:xfrm>
            <a:off x="7524934" y="3762403"/>
            <a:ext cx="1585006" cy="1438418"/>
            <a:chOff x="5171900" y="1164025"/>
            <a:chExt cx="2964844" cy="2815459"/>
          </a:xfrm>
        </p:grpSpPr>
        <p:sp>
          <p:nvSpPr>
            <p:cNvPr id="4333" name="Google Shape;4333;p57"/>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57"/>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57"/>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57"/>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57"/>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57"/>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57"/>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57"/>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57"/>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57"/>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57"/>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57"/>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57"/>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57"/>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57"/>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57"/>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57"/>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57"/>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57"/>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57"/>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57"/>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57"/>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57"/>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57"/>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57"/>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57"/>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57"/>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57"/>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57"/>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57"/>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57"/>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57"/>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57"/>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57"/>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57"/>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57"/>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57"/>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57"/>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57"/>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57"/>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57"/>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57"/>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57"/>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57"/>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57"/>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78" name="Google Shape;4378;p57"/>
          <p:cNvGrpSpPr/>
          <p:nvPr/>
        </p:nvGrpSpPr>
        <p:grpSpPr>
          <a:xfrm>
            <a:off x="2" y="4202479"/>
            <a:ext cx="1299031" cy="763082"/>
            <a:chOff x="3285175" y="1554625"/>
            <a:chExt cx="1458275" cy="856625"/>
          </a:xfrm>
        </p:grpSpPr>
        <p:sp>
          <p:nvSpPr>
            <p:cNvPr id="4379" name="Google Shape;4379;p57"/>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57"/>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57"/>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57"/>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57"/>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57"/>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57"/>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57"/>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57"/>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57"/>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57"/>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57"/>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57"/>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57"/>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57"/>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94" name="Google Shape;4394;p57"/>
          <p:cNvGrpSpPr/>
          <p:nvPr/>
        </p:nvGrpSpPr>
        <p:grpSpPr>
          <a:xfrm>
            <a:off x="7893446" y="188324"/>
            <a:ext cx="926750" cy="870532"/>
            <a:chOff x="220838" y="-10150"/>
            <a:chExt cx="1417700" cy="1331700"/>
          </a:xfrm>
        </p:grpSpPr>
        <p:sp>
          <p:nvSpPr>
            <p:cNvPr id="4395" name="Google Shape;4395;p57"/>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57"/>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57"/>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57"/>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57"/>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57"/>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57"/>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57"/>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57"/>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57"/>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57"/>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57"/>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57"/>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57"/>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57"/>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57"/>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57"/>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57"/>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57"/>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57"/>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57"/>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57"/>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57"/>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57"/>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57"/>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57"/>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57"/>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57"/>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57"/>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57"/>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57"/>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57"/>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57"/>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57"/>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57"/>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57"/>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57"/>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57"/>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57"/>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57"/>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57"/>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57"/>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57"/>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57"/>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57"/>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57"/>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41" name="Google Shape;4441;p57"/>
          <p:cNvSpPr txBox="1"/>
          <p:nvPr>
            <p:ph idx="1" type="body"/>
          </p:nvPr>
        </p:nvSpPr>
        <p:spPr>
          <a:xfrm>
            <a:off x="418400" y="373050"/>
            <a:ext cx="72369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PIVOTED GRAPH OF MEAN </a:t>
            </a:r>
            <a:r>
              <a:rPr b="1" lang="en" sz="3000" u="sng">
                <a:solidFill>
                  <a:schemeClr val="dk1"/>
                </a:solidFill>
                <a:latin typeface="Rajdhani"/>
                <a:ea typeface="Rajdhani"/>
                <a:cs typeface="Rajdhani"/>
                <a:sym typeface="Rajdhani"/>
              </a:rPr>
              <a:t>PROFIT</a:t>
            </a:r>
            <a:r>
              <a:rPr b="1" lang="en" sz="3000">
                <a:solidFill>
                  <a:schemeClr val="dk1"/>
                </a:solidFill>
                <a:latin typeface="Rajdhani"/>
                <a:ea typeface="Rajdhani"/>
                <a:cs typeface="Rajdhani"/>
                <a:sym typeface="Rajdhani"/>
              </a:rPr>
              <a:t> OF GENRES OVER TIME</a:t>
            </a:r>
            <a:endParaRPr b="1" sz="3000">
              <a:solidFill>
                <a:schemeClr val="dk1"/>
              </a:solidFill>
              <a:latin typeface="Rajdhani"/>
              <a:ea typeface="Rajdhani"/>
              <a:cs typeface="Rajdhani"/>
              <a:sym typeface="Rajdhani"/>
            </a:endParaRPr>
          </a:p>
        </p:txBody>
      </p:sp>
      <p:sp>
        <p:nvSpPr>
          <p:cNvPr id="4442" name="Google Shape;4442;p57"/>
          <p:cNvSpPr txBox="1"/>
          <p:nvPr/>
        </p:nvSpPr>
        <p:spPr>
          <a:xfrm>
            <a:off x="486925" y="1709100"/>
            <a:ext cx="2186400" cy="28314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b="1" lang="en" sz="1900">
                <a:solidFill>
                  <a:schemeClr val="lt1"/>
                </a:solidFill>
                <a:latin typeface="Fira Sans"/>
                <a:ea typeface="Fira Sans"/>
                <a:cs typeface="Fira Sans"/>
                <a:sym typeface="Fira Sans"/>
              </a:rPr>
              <a:t>ADVENTURE</a:t>
            </a:r>
            <a:endParaRPr b="1" sz="19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t/>
            </a:r>
            <a:endParaRPr b="1" sz="1900">
              <a:solidFill>
                <a:schemeClr val="lt1"/>
              </a:solidFill>
              <a:latin typeface="Fira Sans"/>
              <a:ea typeface="Fira Sans"/>
              <a:cs typeface="Fira Sans"/>
              <a:sym typeface="Fira Sans"/>
            </a:endParaRPr>
          </a:p>
          <a:p>
            <a:pPr indent="0" lvl="0" marL="0" rtl="0" algn="l">
              <a:lnSpc>
                <a:spcPct val="115000"/>
              </a:lnSpc>
              <a:spcBef>
                <a:spcPts val="0"/>
              </a:spcBef>
              <a:spcAft>
                <a:spcPts val="0"/>
              </a:spcAft>
              <a:buNone/>
            </a:pPr>
            <a:r>
              <a:t/>
            </a:r>
            <a:endParaRPr b="1" sz="1900">
              <a:solidFill>
                <a:schemeClr val="lt1"/>
              </a:solidFill>
              <a:latin typeface="Fira Sans"/>
              <a:ea typeface="Fira Sans"/>
              <a:cs typeface="Fira Sans"/>
              <a:sym typeface="Fira Sans"/>
            </a:endParaRPr>
          </a:p>
          <a:p>
            <a:pPr indent="0" lvl="0" marL="0" rtl="0" algn="l">
              <a:lnSpc>
                <a:spcPct val="115000"/>
              </a:lnSpc>
              <a:spcBef>
                <a:spcPts val="0"/>
              </a:spcBef>
              <a:spcAft>
                <a:spcPts val="0"/>
              </a:spcAft>
              <a:buNone/>
            </a:pPr>
            <a:r>
              <a:t/>
            </a:r>
            <a:endParaRPr b="1" sz="5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rPr b="1" lang="en" sz="1900">
                <a:solidFill>
                  <a:schemeClr val="lt1"/>
                </a:solidFill>
                <a:latin typeface="Fira Sans"/>
                <a:ea typeface="Fira Sans"/>
                <a:cs typeface="Fira Sans"/>
                <a:sym typeface="Fira Sans"/>
              </a:rPr>
              <a:t>FANTASY</a:t>
            </a:r>
            <a:endParaRPr b="1" sz="19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t/>
            </a:r>
            <a:endParaRPr b="1" sz="19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t/>
            </a:r>
            <a:endParaRPr b="1" sz="1900">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t/>
            </a:r>
            <a:endParaRPr b="1">
              <a:solidFill>
                <a:schemeClr val="lt1"/>
              </a:solidFill>
              <a:latin typeface="Fira Sans"/>
              <a:ea typeface="Fira Sans"/>
              <a:cs typeface="Fira Sans"/>
              <a:sym typeface="Fira Sans"/>
            </a:endParaRPr>
          </a:p>
          <a:p>
            <a:pPr indent="0" lvl="0" marL="0" rtl="0" algn="r">
              <a:lnSpc>
                <a:spcPct val="115000"/>
              </a:lnSpc>
              <a:spcBef>
                <a:spcPts val="0"/>
              </a:spcBef>
              <a:spcAft>
                <a:spcPts val="0"/>
              </a:spcAft>
              <a:buNone/>
            </a:pPr>
            <a:r>
              <a:rPr b="1" lang="en" sz="1900">
                <a:solidFill>
                  <a:schemeClr val="lt1"/>
                </a:solidFill>
                <a:latin typeface="Fira Sans"/>
                <a:ea typeface="Fira Sans"/>
                <a:cs typeface="Fira Sans"/>
                <a:sym typeface="Fira Sans"/>
              </a:rPr>
              <a:t>FAMILY</a:t>
            </a:r>
            <a:endParaRPr b="1" sz="1900">
              <a:solidFill>
                <a:schemeClr val="lt1"/>
              </a:solidFill>
              <a:latin typeface="Fira Sans"/>
              <a:ea typeface="Fira Sans"/>
              <a:cs typeface="Fira Sans"/>
              <a:sym typeface="Fira Sans"/>
            </a:endParaRPr>
          </a:p>
        </p:txBody>
      </p:sp>
      <p:pic>
        <p:nvPicPr>
          <p:cNvPr id="4443" name="Google Shape;4443;p57"/>
          <p:cNvPicPr preferRelativeResize="0"/>
          <p:nvPr/>
        </p:nvPicPr>
        <p:blipFill>
          <a:blip r:embed="rId3">
            <a:alphaModFix/>
          </a:blip>
          <a:stretch>
            <a:fillRect/>
          </a:stretch>
        </p:blipFill>
        <p:spPr>
          <a:xfrm>
            <a:off x="2699450" y="1356850"/>
            <a:ext cx="5168015" cy="1011900"/>
          </a:xfrm>
          <a:prstGeom prst="rect">
            <a:avLst/>
          </a:prstGeom>
          <a:noFill/>
          <a:ln>
            <a:noFill/>
          </a:ln>
        </p:spPr>
      </p:pic>
      <p:pic>
        <p:nvPicPr>
          <p:cNvPr id="4444" name="Google Shape;4444;p57"/>
          <p:cNvPicPr preferRelativeResize="0"/>
          <p:nvPr/>
        </p:nvPicPr>
        <p:blipFill>
          <a:blip r:embed="rId4">
            <a:alphaModFix/>
          </a:blip>
          <a:stretch>
            <a:fillRect/>
          </a:stretch>
        </p:blipFill>
        <p:spPr>
          <a:xfrm>
            <a:off x="2699449" y="2611725"/>
            <a:ext cx="5168026" cy="941256"/>
          </a:xfrm>
          <a:prstGeom prst="rect">
            <a:avLst/>
          </a:prstGeom>
          <a:noFill/>
          <a:ln>
            <a:noFill/>
          </a:ln>
        </p:spPr>
      </p:pic>
      <p:pic>
        <p:nvPicPr>
          <p:cNvPr id="4445" name="Google Shape;4445;p57"/>
          <p:cNvPicPr preferRelativeResize="0"/>
          <p:nvPr/>
        </p:nvPicPr>
        <p:blipFill>
          <a:blip r:embed="rId5">
            <a:alphaModFix/>
          </a:blip>
          <a:stretch>
            <a:fillRect/>
          </a:stretch>
        </p:blipFill>
        <p:spPr>
          <a:xfrm>
            <a:off x="2699449" y="3795950"/>
            <a:ext cx="5168015" cy="1011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9" name="Shape 4449"/>
        <p:cNvGrpSpPr/>
        <p:nvPr/>
      </p:nvGrpSpPr>
      <p:grpSpPr>
        <a:xfrm>
          <a:off x="0" y="0"/>
          <a:ext cx="0" cy="0"/>
          <a:chOff x="0" y="0"/>
          <a:chExt cx="0" cy="0"/>
        </a:xfrm>
      </p:grpSpPr>
      <p:sp>
        <p:nvSpPr>
          <p:cNvPr id="4450" name="Google Shape;4450;p58"/>
          <p:cNvSpPr txBox="1"/>
          <p:nvPr>
            <p:ph type="title"/>
          </p:nvPr>
        </p:nvSpPr>
        <p:spPr>
          <a:xfrm>
            <a:off x="491400" y="2164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Analysis/ Machine Learning</a:t>
            </a:r>
            <a:endParaRPr>
              <a:solidFill>
                <a:schemeClr val="lt1"/>
              </a:solidFill>
            </a:endParaRPr>
          </a:p>
          <a:p>
            <a:pPr indent="0" lvl="0" marL="0" rtl="0" algn="l">
              <a:spcBef>
                <a:spcPts val="0"/>
              </a:spcBef>
              <a:spcAft>
                <a:spcPts val="0"/>
              </a:spcAft>
              <a:buNone/>
            </a:pPr>
            <a:r>
              <a:t/>
            </a:r>
            <a:endParaRPr/>
          </a:p>
        </p:txBody>
      </p:sp>
      <p:grpSp>
        <p:nvGrpSpPr>
          <p:cNvPr id="4451" name="Google Shape;4451;p58"/>
          <p:cNvGrpSpPr/>
          <p:nvPr/>
        </p:nvGrpSpPr>
        <p:grpSpPr>
          <a:xfrm>
            <a:off x="7893446" y="188324"/>
            <a:ext cx="926750" cy="870532"/>
            <a:chOff x="220838" y="-10150"/>
            <a:chExt cx="1417700" cy="1331700"/>
          </a:xfrm>
        </p:grpSpPr>
        <p:sp>
          <p:nvSpPr>
            <p:cNvPr id="4452" name="Google Shape;4452;p58"/>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58"/>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58"/>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58"/>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58"/>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58"/>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58"/>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58"/>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58"/>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58"/>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58"/>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58"/>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58"/>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58"/>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58"/>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58"/>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58"/>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58"/>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58"/>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58"/>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58"/>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58"/>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58"/>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58"/>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58"/>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58"/>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58"/>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58"/>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58"/>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58"/>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58"/>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58"/>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58"/>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58"/>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58"/>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58"/>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58"/>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58"/>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58"/>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58"/>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58"/>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58"/>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58"/>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58"/>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58"/>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58"/>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98" name="Google Shape;4498;p58"/>
          <p:cNvSpPr txBox="1"/>
          <p:nvPr>
            <p:ph idx="1" type="body"/>
          </p:nvPr>
        </p:nvSpPr>
        <p:spPr>
          <a:xfrm>
            <a:off x="507050" y="871525"/>
            <a:ext cx="7912800" cy="6858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solidFill>
                  <a:schemeClr val="dk1"/>
                </a:solidFill>
                <a:latin typeface="Rajdhani"/>
                <a:ea typeface="Rajdhani"/>
                <a:cs typeface="Rajdhani"/>
                <a:sym typeface="Rajdhani"/>
              </a:rPr>
              <a:t>CORRELATION OF </a:t>
            </a:r>
            <a:r>
              <a:rPr b="1" lang="en" sz="3000" u="sng">
                <a:solidFill>
                  <a:schemeClr val="dk1"/>
                </a:solidFill>
                <a:latin typeface="Rajdhani"/>
                <a:ea typeface="Rajdhani"/>
                <a:cs typeface="Rajdhani"/>
                <a:sym typeface="Rajdhani"/>
              </a:rPr>
              <a:t>CATEGORICAL</a:t>
            </a:r>
            <a:r>
              <a:rPr b="1" lang="en" sz="3000">
                <a:solidFill>
                  <a:schemeClr val="dk1"/>
                </a:solidFill>
                <a:latin typeface="Rajdhani"/>
                <a:ea typeface="Rajdhani"/>
                <a:cs typeface="Rajdhani"/>
                <a:sym typeface="Rajdhani"/>
              </a:rPr>
              <a:t> &amp; </a:t>
            </a:r>
            <a:r>
              <a:rPr b="1" lang="en" sz="3000" u="sng">
                <a:solidFill>
                  <a:schemeClr val="dk1"/>
                </a:solidFill>
                <a:latin typeface="Rajdhani"/>
                <a:ea typeface="Rajdhani"/>
                <a:cs typeface="Rajdhani"/>
                <a:sym typeface="Rajdhani"/>
              </a:rPr>
              <a:t>NUMERIC</a:t>
            </a:r>
            <a:r>
              <a:rPr b="1" lang="en" sz="3000">
                <a:solidFill>
                  <a:schemeClr val="dk1"/>
                </a:solidFill>
                <a:latin typeface="Rajdhani"/>
                <a:ea typeface="Rajdhani"/>
                <a:cs typeface="Rajdhani"/>
                <a:sym typeface="Rajdhani"/>
              </a:rPr>
              <a:t> </a:t>
            </a:r>
            <a:r>
              <a:rPr b="1" lang="en" sz="3000">
                <a:solidFill>
                  <a:schemeClr val="dk1"/>
                </a:solidFill>
                <a:latin typeface="Rajdhani"/>
                <a:ea typeface="Rajdhani"/>
                <a:cs typeface="Rajdhani"/>
                <a:sym typeface="Rajdhani"/>
              </a:rPr>
              <a:t>DATA</a:t>
            </a:r>
            <a:endParaRPr b="1" sz="3000">
              <a:solidFill>
                <a:schemeClr val="dk1"/>
              </a:solidFill>
              <a:latin typeface="Rajdhani"/>
              <a:ea typeface="Rajdhani"/>
              <a:cs typeface="Rajdhani"/>
              <a:sym typeface="Rajdhani"/>
            </a:endParaRPr>
          </a:p>
        </p:txBody>
      </p:sp>
      <p:graphicFrame>
        <p:nvGraphicFramePr>
          <p:cNvPr id="4499" name="Google Shape;4499;p58"/>
          <p:cNvGraphicFramePr/>
          <p:nvPr/>
        </p:nvGraphicFramePr>
        <p:xfrm>
          <a:off x="507038" y="1639725"/>
          <a:ext cx="3000000" cy="3000000"/>
        </p:xfrm>
        <a:graphic>
          <a:graphicData uri="http://schemas.openxmlformats.org/drawingml/2006/table">
            <a:tbl>
              <a:tblPr>
                <a:noFill/>
                <a:tableStyleId>{19A879DD-7B86-48B9-B2F9-050E3657BAB5}</a:tableStyleId>
              </a:tblPr>
              <a:tblGrid>
                <a:gridCol w="1169850"/>
                <a:gridCol w="954900"/>
                <a:gridCol w="1172475"/>
                <a:gridCol w="881550"/>
                <a:gridCol w="1349350"/>
                <a:gridCol w="1045600"/>
                <a:gridCol w="1339075"/>
              </a:tblGrid>
              <a:tr h="645850">
                <a:tc rowSpan="2">
                  <a:txBody>
                    <a:bodyPr/>
                    <a:lstStyle/>
                    <a:p>
                      <a:pPr indent="0" lvl="0" marL="0" rtl="0" algn="ctr">
                        <a:lnSpc>
                          <a:spcPct val="115000"/>
                        </a:lnSpc>
                        <a:spcBef>
                          <a:spcPts val="0"/>
                        </a:spcBef>
                        <a:spcAft>
                          <a:spcPts val="0"/>
                        </a:spcAft>
                        <a:buNone/>
                      </a:pPr>
                      <a:r>
                        <a:rPr b="1" lang="en" sz="2000">
                          <a:solidFill>
                            <a:schemeClr val="dk1"/>
                          </a:solidFill>
                          <a:latin typeface="Rajdhani"/>
                          <a:ea typeface="Rajdhani"/>
                          <a:cs typeface="Rajdhani"/>
                          <a:sym typeface="Rajdhani"/>
                        </a:rPr>
                        <a:t>SUCCESS</a:t>
                      </a:r>
                      <a:endParaRPr b="1" sz="20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gridSpan="4">
                  <a:txBody>
                    <a:bodyPr/>
                    <a:lstStyle/>
                    <a:p>
                      <a:pPr indent="0" lvl="0" marL="0" rtl="0" algn="ctr">
                        <a:lnSpc>
                          <a:spcPct val="115000"/>
                        </a:lnSpc>
                        <a:spcBef>
                          <a:spcPts val="0"/>
                        </a:spcBef>
                        <a:spcAft>
                          <a:spcPts val="0"/>
                        </a:spcAft>
                        <a:buNone/>
                      </a:pPr>
                      <a:r>
                        <a:rPr b="1" lang="en" sz="2200">
                          <a:solidFill>
                            <a:schemeClr val="dk1"/>
                          </a:solidFill>
                          <a:latin typeface="Rajdhani"/>
                          <a:ea typeface="Rajdhani"/>
                          <a:cs typeface="Rajdhani"/>
                          <a:sym typeface="Rajdhani"/>
                        </a:rPr>
                        <a:t>CATEGORICAL</a:t>
                      </a:r>
                      <a:endParaRPr b="1" sz="22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c hMerge="1"/>
                <a:tc hMerge="1"/>
                <a:tc gridSpan="2">
                  <a:txBody>
                    <a:bodyPr/>
                    <a:lstStyle/>
                    <a:p>
                      <a:pPr indent="0" lvl="0" marL="0" rtl="0" algn="ctr">
                        <a:lnSpc>
                          <a:spcPct val="115000"/>
                        </a:lnSpc>
                        <a:spcBef>
                          <a:spcPts val="0"/>
                        </a:spcBef>
                        <a:spcAft>
                          <a:spcPts val="0"/>
                        </a:spcAft>
                        <a:buNone/>
                      </a:pPr>
                      <a:r>
                        <a:rPr b="1" lang="en" sz="2200">
                          <a:solidFill>
                            <a:schemeClr val="dk1"/>
                          </a:solidFill>
                          <a:latin typeface="Rajdhani"/>
                          <a:ea typeface="Rajdhani"/>
                          <a:cs typeface="Rajdhani"/>
                          <a:sym typeface="Rajdhani"/>
                        </a:rPr>
                        <a:t>NUMERIC</a:t>
                      </a:r>
                      <a:endParaRPr b="1" sz="22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r>
              <a:tr h="769400">
                <a:tc vMerge="1"/>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GENRE</a:t>
                      </a:r>
                      <a:endParaRPr sz="1200"/>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DIRECTORS</a:t>
                      </a:r>
                      <a:endParaRPr sz="1200"/>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CAST</a:t>
                      </a:r>
                      <a:endParaRPr sz="1200"/>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PRODUCTION COMPANY</a:t>
                      </a:r>
                      <a:endParaRPr sz="1200"/>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BUDGET</a:t>
                      </a:r>
                      <a:endParaRPr b="1" sz="1200">
                        <a:solidFill>
                          <a:schemeClr val="lt1"/>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RUNTIME</a:t>
                      </a:r>
                      <a:endParaRPr b="1" sz="1200">
                        <a:solidFill>
                          <a:schemeClr val="lt1"/>
                        </a:solidFill>
                        <a:latin typeface="Fira Sans"/>
                        <a:ea typeface="Fira Sans"/>
                        <a:cs typeface="Fira Sans"/>
                        <a:sym typeface="Fira Sans"/>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49525">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POPULARITY</a:t>
                      </a:r>
                      <a:endParaRPr b="1" sz="1200">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0.138</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0.232</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0.281</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0.380</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0.432</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0.322</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49525">
                <a:tc>
                  <a:txBody>
                    <a:bodyPr/>
                    <a:lstStyle/>
                    <a:p>
                      <a:pPr indent="0" lvl="0" marL="0" rtl="0" algn="ctr">
                        <a:lnSpc>
                          <a:spcPct val="115000"/>
                        </a:lnSpc>
                        <a:spcBef>
                          <a:spcPts val="0"/>
                        </a:spcBef>
                        <a:spcAft>
                          <a:spcPts val="0"/>
                        </a:spcAft>
                        <a:buNone/>
                      </a:pPr>
                      <a:r>
                        <a:rPr b="1" lang="en" sz="1200">
                          <a:solidFill>
                            <a:schemeClr val="lt1"/>
                          </a:solidFill>
                          <a:latin typeface="Fira Sans"/>
                          <a:ea typeface="Fira Sans"/>
                          <a:cs typeface="Fira Sans"/>
                          <a:sym typeface="Fira Sans"/>
                        </a:rPr>
                        <a:t>PROFIT</a:t>
                      </a:r>
                      <a:endParaRPr b="1" sz="1200">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0.420</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0.258</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0.260</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0.223</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EA9999"/>
                    </a:solidFill>
                  </a:tcPr>
                </a:tc>
                <a:tc>
                  <a:txBody>
                    <a:bodyPr/>
                    <a:lstStyle/>
                    <a:p>
                      <a:pPr indent="0" lvl="0" marL="0" rtl="0" algn="ctr">
                        <a:spcBef>
                          <a:spcPts val="0"/>
                        </a:spcBef>
                        <a:spcAft>
                          <a:spcPts val="0"/>
                        </a:spcAft>
                        <a:buNone/>
                      </a:pPr>
                      <a:r>
                        <a:rPr lang="en" sz="1500">
                          <a:latin typeface="Rajdhani Medium"/>
                          <a:ea typeface="Rajdhani Medium"/>
                          <a:cs typeface="Rajdhani Medium"/>
                          <a:sym typeface="Rajdhani Medium"/>
                        </a:rPr>
                        <a:t>0.569</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solidFill>
                      <a:srgbClr val="B6D7A8"/>
                    </a:solidFill>
                  </a:tcPr>
                </a:tc>
                <a:tc>
                  <a:txBody>
                    <a:bodyPr/>
                    <a:lstStyle/>
                    <a:p>
                      <a:pPr indent="0" lvl="0" marL="0" rtl="0" algn="ctr">
                        <a:spcBef>
                          <a:spcPts val="0"/>
                        </a:spcBef>
                        <a:spcAft>
                          <a:spcPts val="0"/>
                        </a:spcAft>
                        <a:buNone/>
                      </a:pPr>
                      <a:r>
                        <a:rPr lang="en" sz="1500"/>
                        <a:t>0.346</a:t>
                      </a:r>
                      <a:endParaRPr sz="1500">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3" name="Shape 4503"/>
        <p:cNvGrpSpPr/>
        <p:nvPr/>
      </p:nvGrpSpPr>
      <p:grpSpPr>
        <a:xfrm>
          <a:off x="0" y="0"/>
          <a:ext cx="0" cy="0"/>
          <a:chOff x="0" y="0"/>
          <a:chExt cx="0" cy="0"/>
        </a:xfrm>
      </p:grpSpPr>
      <p:grpSp>
        <p:nvGrpSpPr>
          <p:cNvPr id="4504" name="Google Shape;4504;p59"/>
          <p:cNvGrpSpPr/>
          <p:nvPr/>
        </p:nvGrpSpPr>
        <p:grpSpPr>
          <a:xfrm flipH="1">
            <a:off x="4891021" y="3792665"/>
            <a:ext cx="3891202" cy="1350691"/>
            <a:chOff x="143902" y="3174400"/>
            <a:chExt cx="3753450" cy="1969225"/>
          </a:xfrm>
        </p:grpSpPr>
        <p:sp>
          <p:nvSpPr>
            <p:cNvPr id="4505" name="Google Shape;4505;p59"/>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06" name="Google Shape;4506;p59"/>
            <p:cNvGrpSpPr/>
            <p:nvPr/>
          </p:nvGrpSpPr>
          <p:grpSpPr>
            <a:xfrm>
              <a:off x="143902" y="3174400"/>
              <a:ext cx="3753450" cy="1909665"/>
              <a:chOff x="143902" y="3174400"/>
              <a:chExt cx="3753450" cy="1909665"/>
            </a:xfrm>
          </p:grpSpPr>
          <p:sp>
            <p:nvSpPr>
              <p:cNvPr id="4507" name="Google Shape;4507;p59"/>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4508" name="Google Shape;4508;p59"/>
              <p:cNvGrpSpPr/>
              <p:nvPr/>
            </p:nvGrpSpPr>
            <p:grpSpPr>
              <a:xfrm rot="-3088787">
                <a:off x="247795" y="4300754"/>
                <a:ext cx="725754" cy="615483"/>
                <a:chOff x="5417612" y="4008755"/>
                <a:chExt cx="725743" cy="615474"/>
              </a:xfrm>
            </p:grpSpPr>
            <p:sp>
              <p:nvSpPr>
                <p:cNvPr id="4509" name="Google Shape;4509;p59"/>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59"/>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59"/>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59"/>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4513" name="Google Shape;4513;p59"/>
          <p:cNvSpPr txBox="1"/>
          <p:nvPr>
            <p:ph type="title"/>
          </p:nvPr>
        </p:nvSpPr>
        <p:spPr>
          <a:xfrm>
            <a:off x="3815725" y="3135750"/>
            <a:ext cx="52209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OUTCOME &amp; DATA DRIVEN INSIGHTS</a:t>
            </a:r>
            <a:endParaRPr/>
          </a:p>
        </p:txBody>
      </p:sp>
      <p:sp>
        <p:nvSpPr>
          <p:cNvPr id="4514" name="Google Shape;4514;p59"/>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4515" name="Google Shape;4515;p59"/>
          <p:cNvGrpSpPr/>
          <p:nvPr/>
        </p:nvGrpSpPr>
        <p:grpSpPr>
          <a:xfrm>
            <a:off x="1153627" y="880589"/>
            <a:ext cx="2890816" cy="3382302"/>
            <a:chOff x="1216125" y="955275"/>
            <a:chExt cx="2763158" cy="3232940"/>
          </a:xfrm>
        </p:grpSpPr>
        <p:sp>
          <p:nvSpPr>
            <p:cNvPr id="4516" name="Google Shape;4516;p59"/>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59"/>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59"/>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59"/>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59"/>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59"/>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59"/>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59"/>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59"/>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59"/>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59"/>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59"/>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59"/>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59"/>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59"/>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59"/>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59"/>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59"/>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59"/>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59"/>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59"/>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59"/>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59"/>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59"/>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59"/>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59"/>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59"/>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59"/>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59"/>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59"/>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59"/>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59"/>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59"/>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59"/>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59"/>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59"/>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59"/>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59"/>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59"/>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59"/>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59"/>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59"/>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59"/>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59"/>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59"/>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59"/>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59"/>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59"/>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59"/>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59"/>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59"/>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59"/>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59"/>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59"/>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59"/>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59"/>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59"/>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59"/>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59"/>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59"/>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59"/>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59"/>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59"/>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79" name="Google Shape;4579;p59"/>
          <p:cNvGrpSpPr/>
          <p:nvPr/>
        </p:nvGrpSpPr>
        <p:grpSpPr>
          <a:xfrm rot="-2168336">
            <a:off x="340929" y="483154"/>
            <a:ext cx="825790" cy="701108"/>
            <a:chOff x="3502275" y="3218775"/>
            <a:chExt cx="1175775" cy="998250"/>
          </a:xfrm>
        </p:grpSpPr>
        <p:sp>
          <p:nvSpPr>
            <p:cNvPr id="4580" name="Google Shape;4580;p59"/>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59"/>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5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5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59"/>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59"/>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59"/>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59"/>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59"/>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59"/>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59"/>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59"/>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92" name="Google Shape;4592;p59"/>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593" name="Google Shape;4593;p59"/>
          <p:cNvGrpSpPr/>
          <p:nvPr/>
        </p:nvGrpSpPr>
        <p:grpSpPr>
          <a:xfrm>
            <a:off x="7339468" y="308176"/>
            <a:ext cx="1431589" cy="840949"/>
            <a:chOff x="3285175" y="1554625"/>
            <a:chExt cx="1458275" cy="856625"/>
          </a:xfrm>
        </p:grpSpPr>
        <p:sp>
          <p:nvSpPr>
            <p:cNvPr id="4594" name="Google Shape;4594;p59"/>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59"/>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59"/>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59"/>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59"/>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59"/>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59"/>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59"/>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59"/>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59"/>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59"/>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59"/>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59"/>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59"/>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59"/>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2" name="Shape 4612"/>
        <p:cNvGrpSpPr/>
        <p:nvPr/>
      </p:nvGrpSpPr>
      <p:grpSpPr>
        <a:xfrm>
          <a:off x="0" y="0"/>
          <a:ext cx="0" cy="0"/>
          <a:chOff x="0" y="0"/>
          <a:chExt cx="0" cy="0"/>
        </a:xfrm>
      </p:grpSpPr>
      <p:sp>
        <p:nvSpPr>
          <p:cNvPr id="4613" name="Google Shape;4613;p60"/>
          <p:cNvSpPr txBox="1"/>
          <p:nvPr>
            <p:ph type="title"/>
          </p:nvPr>
        </p:nvSpPr>
        <p:spPr>
          <a:xfrm>
            <a:off x="720000" y="2926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Outcome and Data Driven Insights</a:t>
            </a:r>
            <a:endParaRPr>
              <a:solidFill>
                <a:schemeClr val="lt1"/>
              </a:solidFill>
            </a:endParaRPr>
          </a:p>
          <a:p>
            <a:pPr indent="0" lvl="0" marL="0" rtl="0" algn="l">
              <a:spcBef>
                <a:spcPts val="0"/>
              </a:spcBef>
              <a:spcAft>
                <a:spcPts val="0"/>
              </a:spcAft>
              <a:buNone/>
            </a:pPr>
            <a:r>
              <a:rPr lang="en"/>
              <a:t>Final Outcome: Best Factors</a:t>
            </a:r>
            <a:endParaRPr/>
          </a:p>
        </p:txBody>
      </p:sp>
      <p:grpSp>
        <p:nvGrpSpPr>
          <p:cNvPr id="4614" name="Google Shape;4614;p60"/>
          <p:cNvGrpSpPr/>
          <p:nvPr/>
        </p:nvGrpSpPr>
        <p:grpSpPr>
          <a:xfrm>
            <a:off x="7524934" y="3762403"/>
            <a:ext cx="1585006" cy="1438418"/>
            <a:chOff x="5171900" y="1164025"/>
            <a:chExt cx="2964844" cy="2815459"/>
          </a:xfrm>
        </p:grpSpPr>
        <p:sp>
          <p:nvSpPr>
            <p:cNvPr id="4615" name="Google Shape;4615;p60"/>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60"/>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60"/>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60"/>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60"/>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60"/>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60"/>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60"/>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60"/>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60"/>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60"/>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60"/>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60"/>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60"/>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60"/>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60"/>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60"/>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60"/>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60"/>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60"/>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60"/>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60"/>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60"/>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60"/>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60"/>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60"/>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60"/>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60"/>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60"/>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60"/>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60"/>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60"/>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60"/>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60"/>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60"/>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60"/>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60"/>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60"/>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60"/>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60"/>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60"/>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60"/>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60"/>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60"/>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60"/>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60" name="Google Shape;4660;p60"/>
          <p:cNvGrpSpPr/>
          <p:nvPr/>
        </p:nvGrpSpPr>
        <p:grpSpPr>
          <a:xfrm>
            <a:off x="257577" y="4164479"/>
            <a:ext cx="1299031" cy="763082"/>
            <a:chOff x="3285175" y="1554625"/>
            <a:chExt cx="1458275" cy="856625"/>
          </a:xfrm>
        </p:grpSpPr>
        <p:sp>
          <p:nvSpPr>
            <p:cNvPr id="4661" name="Google Shape;4661;p60"/>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60"/>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60"/>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60"/>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60"/>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60"/>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60"/>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60"/>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60"/>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60"/>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60"/>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60"/>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60"/>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60"/>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60"/>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76" name="Google Shape;4676;p60"/>
          <p:cNvGrpSpPr/>
          <p:nvPr/>
        </p:nvGrpSpPr>
        <p:grpSpPr>
          <a:xfrm>
            <a:off x="7893446" y="188324"/>
            <a:ext cx="926750" cy="870532"/>
            <a:chOff x="220838" y="-10150"/>
            <a:chExt cx="1417700" cy="1331700"/>
          </a:xfrm>
        </p:grpSpPr>
        <p:sp>
          <p:nvSpPr>
            <p:cNvPr id="4677" name="Google Shape;4677;p60"/>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60"/>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60"/>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60"/>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60"/>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60"/>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60"/>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60"/>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60"/>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60"/>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60"/>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60"/>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60"/>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60"/>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60"/>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60"/>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60"/>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60"/>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60"/>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60"/>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60"/>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60"/>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60"/>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60"/>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60"/>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60"/>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60"/>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60"/>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60"/>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60"/>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60"/>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60"/>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60"/>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60"/>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60"/>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60"/>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60"/>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60"/>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60"/>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60"/>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60"/>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60"/>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60"/>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60"/>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60"/>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60"/>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23" name="Google Shape;4723;p60"/>
          <p:cNvSpPr/>
          <p:nvPr/>
        </p:nvSpPr>
        <p:spPr>
          <a:xfrm>
            <a:off x="928700" y="2073825"/>
            <a:ext cx="3161400" cy="754200"/>
          </a:xfrm>
          <a:prstGeom prst="roundRect">
            <a:avLst>
              <a:gd fmla="val 16667" name="adj"/>
            </a:avLst>
          </a:prstGeom>
          <a:solidFill>
            <a:srgbClr val="9E85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Rajdhani"/>
                <a:ea typeface="Rajdhani"/>
                <a:cs typeface="Rajdhani"/>
                <a:sym typeface="Rajdhani"/>
              </a:rPr>
              <a:t>Numerical Factors</a:t>
            </a:r>
            <a:endParaRPr b="1" sz="3000">
              <a:latin typeface="Rajdhani"/>
              <a:ea typeface="Rajdhani"/>
              <a:cs typeface="Rajdhani"/>
              <a:sym typeface="Rajdhani"/>
            </a:endParaRPr>
          </a:p>
        </p:txBody>
      </p:sp>
      <p:sp>
        <p:nvSpPr>
          <p:cNvPr id="4724" name="Google Shape;4724;p60"/>
          <p:cNvSpPr/>
          <p:nvPr/>
        </p:nvSpPr>
        <p:spPr>
          <a:xfrm>
            <a:off x="5108275" y="2082750"/>
            <a:ext cx="2268300" cy="754200"/>
          </a:xfrm>
          <a:prstGeom prst="roundRect">
            <a:avLst>
              <a:gd fmla="val 16667" name="adj"/>
            </a:avLst>
          </a:prstGeom>
          <a:solidFill>
            <a:srgbClr val="3859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ajdhani"/>
                <a:ea typeface="Rajdhani"/>
                <a:cs typeface="Rajdhani"/>
                <a:sym typeface="Rajdhani"/>
              </a:rPr>
              <a:t>Budget</a:t>
            </a:r>
            <a:endParaRPr b="1" sz="3000">
              <a:solidFill>
                <a:schemeClr val="dk2"/>
              </a:solidFill>
              <a:latin typeface="Rajdhani"/>
              <a:ea typeface="Rajdhani"/>
              <a:cs typeface="Rajdhani"/>
              <a:sym typeface="Rajdhani"/>
            </a:endParaRPr>
          </a:p>
        </p:txBody>
      </p:sp>
      <p:sp>
        <p:nvSpPr>
          <p:cNvPr id="4725" name="Google Shape;4725;p60"/>
          <p:cNvSpPr/>
          <p:nvPr/>
        </p:nvSpPr>
        <p:spPr>
          <a:xfrm>
            <a:off x="866175" y="3293025"/>
            <a:ext cx="3321900" cy="754200"/>
          </a:xfrm>
          <a:prstGeom prst="roundRect">
            <a:avLst>
              <a:gd fmla="val 16667" name="adj"/>
            </a:avLst>
          </a:prstGeom>
          <a:solidFill>
            <a:srgbClr val="9E855C"/>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Rajdhani"/>
                <a:ea typeface="Rajdhani"/>
                <a:cs typeface="Rajdhani"/>
                <a:sym typeface="Rajdhani"/>
              </a:rPr>
              <a:t>Categorical Factors</a:t>
            </a:r>
            <a:endParaRPr b="1" sz="3000">
              <a:latin typeface="Rajdhani"/>
              <a:ea typeface="Rajdhani"/>
              <a:cs typeface="Rajdhani"/>
              <a:sym typeface="Rajdhani"/>
            </a:endParaRPr>
          </a:p>
        </p:txBody>
      </p:sp>
      <p:cxnSp>
        <p:nvCxnSpPr>
          <p:cNvPr id="4726" name="Google Shape;4726;p60"/>
          <p:cNvCxnSpPr>
            <a:stCxn id="4723" idx="3"/>
            <a:endCxn id="4724" idx="1"/>
          </p:cNvCxnSpPr>
          <p:nvPr/>
        </p:nvCxnSpPr>
        <p:spPr>
          <a:xfrm>
            <a:off x="4090100" y="2450925"/>
            <a:ext cx="1018200" cy="9000"/>
          </a:xfrm>
          <a:prstGeom prst="straightConnector1">
            <a:avLst/>
          </a:prstGeom>
          <a:noFill/>
          <a:ln cap="flat" cmpd="sng" w="9525">
            <a:solidFill>
              <a:schemeClr val="lt2"/>
            </a:solidFill>
            <a:prstDash val="solid"/>
            <a:round/>
            <a:headEnd len="med" w="med" type="none"/>
            <a:tailEnd len="med" w="med" type="none"/>
          </a:ln>
        </p:spPr>
      </p:cxnSp>
      <p:cxnSp>
        <p:nvCxnSpPr>
          <p:cNvPr id="4727" name="Google Shape;4727;p60"/>
          <p:cNvCxnSpPr>
            <a:stCxn id="4723" idx="3"/>
            <a:endCxn id="4724" idx="1"/>
          </p:cNvCxnSpPr>
          <p:nvPr/>
        </p:nvCxnSpPr>
        <p:spPr>
          <a:xfrm>
            <a:off x="4090100" y="2450925"/>
            <a:ext cx="1018200" cy="9000"/>
          </a:xfrm>
          <a:prstGeom prst="straightConnector1">
            <a:avLst/>
          </a:prstGeom>
          <a:noFill/>
          <a:ln cap="flat" cmpd="sng" w="9525">
            <a:solidFill>
              <a:schemeClr val="lt2"/>
            </a:solidFill>
            <a:prstDash val="solid"/>
            <a:round/>
            <a:headEnd len="med" w="med" type="none"/>
            <a:tailEnd len="med" w="med" type="triangle"/>
          </a:ln>
        </p:spPr>
      </p:cxnSp>
      <p:cxnSp>
        <p:nvCxnSpPr>
          <p:cNvPr id="4728" name="Google Shape;4728;p60"/>
          <p:cNvCxnSpPr>
            <a:stCxn id="4725" idx="3"/>
            <a:endCxn id="4729" idx="1"/>
          </p:cNvCxnSpPr>
          <p:nvPr/>
        </p:nvCxnSpPr>
        <p:spPr>
          <a:xfrm>
            <a:off x="4188075" y="3670125"/>
            <a:ext cx="920100" cy="9000"/>
          </a:xfrm>
          <a:prstGeom prst="straightConnector1">
            <a:avLst/>
          </a:prstGeom>
          <a:noFill/>
          <a:ln cap="flat" cmpd="sng" w="9525">
            <a:solidFill>
              <a:schemeClr val="lt2"/>
            </a:solidFill>
            <a:prstDash val="solid"/>
            <a:round/>
            <a:headEnd len="med" w="med" type="none"/>
            <a:tailEnd len="med" w="med" type="triangle"/>
          </a:ln>
        </p:spPr>
      </p:cxnSp>
      <p:sp>
        <p:nvSpPr>
          <p:cNvPr id="4729" name="Google Shape;4729;p60"/>
          <p:cNvSpPr/>
          <p:nvPr/>
        </p:nvSpPr>
        <p:spPr>
          <a:xfrm>
            <a:off x="5108275" y="3301950"/>
            <a:ext cx="2268300" cy="754200"/>
          </a:xfrm>
          <a:prstGeom prst="roundRect">
            <a:avLst>
              <a:gd fmla="val 16667" name="adj"/>
            </a:avLst>
          </a:prstGeom>
          <a:solidFill>
            <a:srgbClr val="38596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2"/>
                </a:solidFill>
                <a:latin typeface="Rajdhani"/>
                <a:ea typeface="Rajdhani"/>
                <a:cs typeface="Rajdhani"/>
                <a:sym typeface="Rajdhani"/>
              </a:rPr>
              <a:t>Genre</a:t>
            </a:r>
            <a:endParaRPr b="1" sz="3000">
              <a:solidFill>
                <a:schemeClr val="dk2"/>
              </a:solidFill>
              <a:latin typeface="Rajdhani"/>
              <a:ea typeface="Rajdhani"/>
              <a:cs typeface="Rajdhani"/>
              <a:sym typeface="Rajdhani"/>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3" name="Shape 4733"/>
        <p:cNvGrpSpPr/>
        <p:nvPr/>
      </p:nvGrpSpPr>
      <p:grpSpPr>
        <a:xfrm>
          <a:off x="0" y="0"/>
          <a:ext cx="0" cy="0"/>
          <a:chOff x="0" y="0"/>
          <a:chExt cx="0" cy="0"/>
        </a:xfrm>
      </p:grpSpPr>
      <p:sp>
        <p:nvSpPr>
          <p:cNvPr id="4734" name="Google Shape;4734;p61"/>
          <p:cNvSpPr txBox="1"/>
          <p:nvPr>
            <p:ph type="title"/>
          </p:nvPr>
        </p:nvSpPr>
        <p:spPr>
          <a:xfrm>
            <a:off x="2098200" y="989700"/>
            <a:ext cx="4947600" cy="316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WHAT WOULD BE THE BEST COMBINATION FOR THE MOST SUCCESSFUL MOVIE?</a:t>
            </a:r>
            <a:r>
              <a:rPr lang="en"/>
              <a:t> </a:t>
            </a:r>
            <a:endParaRPr>
              <a:solidFill>
                <a:schemeClr val="lt1"/>
              </a:solidFill>
            </a:endParaRPr>
          </a:p>
        </p:txBody>
      </p:sp>
      <p:sp>
        <p:nvSpPr>
          <p:cNvPr id="4735" name="Google Shape;4735;p61"/>
          <p:cNvSpPr txBox="1"/>
          <p:nvPr>
            <p:ph idx="1" type="subTitle"/>
          </p:nvPr>
        </p:nvSpPr>
        <p:spPr>
          <a:xfrm>
            <a:off x="5147143" y="7336225"/>
            <a:ext cx="1961100" cy="7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Mercury is the closest planet to the Sun and the smallest one of them all </a:t>
            </a:r>
            <a:endParaRPr/>
          </a:p>
        </p:txBody>
      </p:sp>
      <p:sp>
        <p:nvSpPr>
          <p:cNvPr id="4736" name="Google Shape;4736;p61"/>
          <p:cNvSpPr txBox="1"/>
          <p:nvPr>
            <p:ph idx="2" type="subTitle"/>
          </p:nvPr>
        </p:nvSpPr>
        <p:spPr>
          <a:xfrm>
            <a:off x="5147143" y="6949750"/>
            <a:ext cx="1961100" cy="5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Mercury</a:t>
            </a:r>
            <a:endParaRPr/>
          </a:p>
        </p:txBody>
      </p:sp>
      <p:sp>
        <p:nvSpPr>
          <p:cNvPr id="4737" name="Google Shape;4737;p61"/>
          <p:cNvSpPr txBox="1"/>
          <p:nvPr>
            <p:ph idx="3" type="subTitle"/>
          </p:nvPr>
        </p:nvSpPr>
        <p:spPr>
          <a:xfrm>
            <a:off x="2035769" y="7336225"/>
            <a:ext cx="2190000" cy="72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Venus has a beautiful name and is the second planet from the Sun</a:t>
            </a:r>
            <a:endParaRPr/>
          </a:p>
        </p:txBody>
      </p:sp>
      <p:sp>
        <p:nvSpPr>
          <p:cNvPr id="4738" name="Google Shape;4738;p61"/>
          <p:cNvSpPr txBox="1"/>
          <p:nvPr>
            <p:ph idx="4" type="subTitle"/>
          </p:nvPr>
        </p:nvSpPr>
        <p:spPr>
          <a:xfrm>
            <a:off x="2035769" y="6949750"/>
            <a:ext cx="2190000" cy="52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Venus</a:t>
            </a:r>
            <a:endParaRPr/>
          </a:p>
        </p:txBody>
      </p:sp>
      <p:grpSp>
        <p:nvGrpSpPr>
          <p:cNvPr id="4739" name="Google Shape;4739;p61"/>
          <p:cNvGrpSpPr/>
          <p:nvPr/>
        </p:nvGrpSpPr>
        <p:grpSpPr>
          <a:xfrm rot="452190">
            <a:off x="7179462" y="284180"/>
            <a:ext cx="1880150" cy="1410744"/>
            <a:chOff x="6833425" y="231725"/>
            <a:chExt cx="1950919" cy="1463845"/>
          </a:xfrm>
        </p:grpSpPr>
        <p:sp>
          <p:nvSpPr>
            <p:cNvPr id="4740" name="Google Shape;4740;p61"/>
            <p:cNvSpPr/>
            <p:nvPr/>
          </p:nvSpPr>
          <p:spPr>
            <a:xfrm>
              <a:off x="6833425" y="231725"/>
              <a:ext cx="1950919" cy="1463845"/>
            </a:xfrm>
            <a:custGeom>
              <a:rect b="b" l="l" r="r" t="t"/>
              <a:pathLst>
                <a:path extrusionOk="0" h="42418" w="56532">
                  <a:moveTo>
                    <a:pt x="25856" y="1"/>
                  </a:moveTo>
                  <a:cubicBezTo>
                    <a:pt x="25011" y="1"/>
                    <a:pt x="24155" y="50"/>
                    <a:pt x="23319" y="129"/>
                  </a:cubicBezTo>
                  <a:cubicBezTo>
                    <a:pt x="17644" y="689"/>
                    <a:pt x="12314" y="3089"/>
                    <a:pt x="8124" y="6964"/>
                  </a:cubicBezTo>
                  <a:lnTo>
                    <a:pt x="1869" y="9983"/>
                  </a:lnTo>
                  <a:cubicBezTo>
                    <a:pt x="1358" y="10052"/>
                    <a:pt x="905" y="10386"/>
                    <a:pt x="689" y="10858"/>
                  </a:cubicBezTo>
                  <a:cubicBezTo>
                    <a:pt x="424" y="11439"/>
                    <a:pt x="542" y="12117"/>
                    <a:pt x="974" y="12570"/>
                  </a:cubicBezTo>
                  <a:lnTo>
                    <a:pt x="1505" y="13661"/>
                  </a:lnTo>
                  <a:cubicBezTo>
                    <a:pt x="1545" y="13986"/>
                    <a:pt x="1692" y="14291"/>
                    <a:pt x="1918" y="14527"/>
                  </a:cubicBezTo>
                  <a:lnTo>
                    <a:pt x="2253" y="15205"/>
                  </a:lnTo>
                  <a:cubicBezTo>
                    <a:pt x="1053" y="17910"/>
                    <a:pt x="345" y="20811"/>
                    <a:pt x="168" y="23771"/>
                  </a:cubicBezTo>
                  <a:cubicBezTo>
                    <a:pt x="1" y="26437"/>
                    <a:pt x="306" y="28826"/>
                    <a:pt x="1053" y="30882"/>
                  </a:cubicBezTo>
                  <a:cubicBezTo>
                    <a:pt x="2223" y="34078"/>
                    <a:pt x="4712" y="36970"/>
                    <a:pt x="8065" y="39025"/>
                  </a:cubicBezTo>
                  <a:cubicBezTo>
                    <a:pt x="10553" y="40540"/>
                    <a:pt x="13042" y="41336"/>
                    <a:pt x="15461" y="41385"/>
                  </a:cubicBezTo>
                  <a:lnTo>
                    <a:pt x="15726" y="41385"/>
                  </a:lnTo>
                  <a:cubicBezTo>
                    <a:pt x="17811" y="41385"/>
                    <a:pt x="19778" y="40844"/>
                    <a:pt x="21440" y="40313"/>
                  </a:cubicBezTo>
                  <a:cubicBezTo>
                    <a:pt x="22021" y="40127"/>
                    <a:pt x="22601" y="39930"/>
                    <a:pt x="23171" y="39733"/>
                  </a:cubicBezTo>
                  <a:cubicBezTo>
                    <a:pt x="25374" y="38986"/>
                    <a:pt x="27459" y="38278"/>
                    <a:pt x="29505" y="38278"/>
                  </a:cubicBezTo>
                  <a:cubicBezTo>
                    <a:pt x="29547" y="38277"/>
                    <a:pt x="29588" y="38276"/>
                    <a:pt x="29630" y="38276"/>
                  </a:cubicBezTo>
                  <a:cubicBezTo>
                    <a:pt x="30080" y="38276"/>
                    <a:pt x="30530" y="38324"/>
                    <a:pt x="30980" y="38405"/>
                  </a:cubicBezTo>
                  <a:cubicBezTo>
                    <a:pt x="32101" y="38632"/>
                    <a:pt x="33173" y="39104"/>
                    <a:pt x="34442" y="39763"/>
                  </a:cubicBezTo>
                  <a:lnTo>
                    <a:pt x="35199" y="40156"/>
                  </a:lnTo>
                  <a:cubicBezTo>
                    <a:pt x="36507" y="40844"/>
                    <a:pt x="37835" y="41543"/>
                    <a:pt x="39330" y="41975"/>
                  </a:cubicBezTo>
                  <a:cubicBezTo>
                    <a:pt x="40363" y="42270"/>
                    <a:pt x="41435" y="42418"/>
                    <a:pt x="42507" y="42418"/>
                  </a:cubicBezTo>
                  <a:lnTo>
                    <a:pt x="42507" y="42408"/>
                  </a:lnTo>
                  <a:cubicBezTo>
                    <a:pt x="43667" y="42408"/>
                    <a:pt x="44828" y="42231"/>
                    <a:pt x="45939" y="41897"/>
                  </a:cubicBezTo>
                  <a:lnTo>
                    <a:pt x="45968" y="41887"/>
                  </a:lnTo>
                  <a:cubicBezTo>
                    <a:pt x="46637" y="41690"/>
                    <a:pt x="47277" y="41425"/>
                    <a:pt x="47896" y="41100"/>
                  </a:cubicBezTo>
                  <a:cubicBezTo>
                    <a:pt x="52263" y="38838"/>
                    <a:pt x="54377" y="33822"/>
                    <a:pt x="55075" y="31767"/>
                  </a:cubicBezTo>
                  <a:cubicBezTo>
                    <a:pt x="56531" y="27548"/>
                    <a:pt x="56285" y="22955"/>
                    <a:pt x="54367" y="18490"/>
                  </a:cubicBezTo>
                  <a:cubicBezTo>
                    <a:pt x="51879" y="12697"/>
                    <a:pt x="46667" y="7249"/>
                    <a:pt x="40412" y="3905"/>
                  </a:cubicBezTo>
                  <a:cubicBezTo>
                    <a:pt x="35583" y="1319"/>
                    <a:pt x="30685" y="1"/>
                    <a:pt x="25856" y="1"/>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61"/>
            <p:cNvSpPr/>
            <p:nvPr/>
          </p:nvSpPr>
          <p:spPr>
            <a:xfrm>
              <a:off x="6885017" y="278934"/>
              <a:ext cx="1852117" cy="1353310"/>
            </a:xfrm>
            <a:custGeom>
              <a:rect b="b" l="l" r="r" t="t"/>
              <a:pathLst>
                <a:path extrusionOk="0" h="39215" w="53669">
                  <a:moveTo>
                    <a:pt x="24374" y="1"/>
                  </a:moveTo>
                  <a:cubicBezTo>
                    <a:pt x="23580" y="1"/>
                    <a:pt x="22782" y="39"/>
                    <a:pt x="21981" y="118"/>
                  </a:cubicBezTo>
                  <a:cubicBezTo>
                    <a:pt x="16543" y="649"/>
                    <a:pt x="11438" y="2970"/>
                    <a:pt x="7475" y="6727"/>
                  </a:cubicBezTo>
                  <a:cubicBezTo>
                    <a:pt x="7229" y="6953"/>
                    <a:pt x="6983" y="7199"/>
                    <a:pt x="6747" y="7445"/>
                  </a:cubicBezTo>
                  <a:cubicBezTo>
                    <a:pt x="6590" y="7602"/>
                    <a:pt x="6442" y="7750"/>
                    <a:pt x="6305" y="7917"/>
                  </a:cubicBezTo>
                  <a:cubicBezTo>
                    <a:pt x="5951" y="8300"/>
                    <a:pt x="5606" y="8694"/>
                    <a:pt x="5282" y="9107"/>
                  </a:cubicBezTo>
                  <a:cubicBezTo>
                    <a:pt x="5144" y="9264"/>
                    <a:pt x="5016" y="9431"/>
                    <a:pt x="4888" y="9599"/>
                  </a:cubicBezTo>
                  <a:cubicBezTo>
                    <a:pt x="4623" y="9943"/>
                    <a:pt x="4367" y="10297"/>
                    <a:pt x="4121" y="10670"/>
                  </a:cubicBezTo>
                  <a:cubicBezTo>
                    <a:pt x="4062" y="10759"/>
                    <a:pt x="4003" y="10838"/>
                    <a:pt x="3944" y="10926"/>
                  </a:cubicBezTo>
                  <a:cubicBezTo>
                    <a:pt x="3580" y="11477"/>
                    <a:pt x="3236" y="12047"/>
                    <a:pt x="2921" y="12637"/>
                  </a:cubicBezTo>
                  <a:cubicBezTo>
                    <a:pt x="2833" y="12805"/>
                    <a:pt x="2744" y="12972"/>
                    <a:pt x="2646" y="13159"/>
                  </a:cubicBezTo>
                  <a:cubicBezTo>
                    <a:pt x="2558" y="13346"/>
                    <a:pt x="2459" y="13542"/>
                    <a:pt x="2371" y="13729"/>
                  </a:cubicBezTo>
                  <a:cubicBezTo>
                    <a:pt x="1073" y="16443"/>
                    <a:pt x="315" y="19394"/>
                    <a:pt x="128" y="22394"/>
                  </a:cubicBezTo>
                  <a:cubicBezTo>
                    <a:pt x="1" y="24596"/>
                    <a:pt x="168" y="26839"/>
                    <a:pt x="925" y="28914"/>
                  </a:cubicBezTo>
                  <a:cubicBezTo>
                    <a:pt x="2076" y="32041"/>
                    <a:pt x="4495" y="34579"/>
                    <a:pt x="7337" y="36319"/>
                  </a:cubicBezTo>
                  <a:cubicBezTo>
                    <a:pt x="9353" y="37549"/>
                    <a:pt x="11645" y="38424"/>
                    <a:pt x="14005" y="38473"/>
                  </a:cubicBezTo>
                  <a:cubicBezTo>
                    <a:pt x="14080" y="38475"/>
                    <a:pt x="14154" y="38476"/>
                    <a:pt x="14228" y="38476"/>
                  </a:cubicBezTo>
                  <a:cubicBezTo>
                    <a:pt x="16020" y="38476"/>
                    <a:pt x="17775" y="38027"/>
                    <a:pt x="19513" y="37470"/>
                  </a:cubicBezTo>
                  <a:cubicBezTo>
                    <a:pt x="22173" y="36621"/>
                    <a:pt x="25638" y="33212"/>
                    <a:pt x="28554" y="33212"/>
                  </a:cubicBezTo>
                  <a:cubicBezTo>
                    <a:pt x="28679" y="33212"/>
                    <a:pt x="28802" y="33219"/>
                    <a:pt x="28925" y="33231"/>
                  </a:cubicBezTo>
                  <a:cubicBezTo>
                    <a:pt x="31688" y="33526"/>
                    <a:pt x="33990" y="34382"/>
                    <a:pt x="36458" y="35543"/>
                  </a:cubicBezTo>
                  <a:cubicBezTo>
                    <a:pt x="38696" y="36597"/>
                    <a:pt x="40721" y="39215"/>
                    <a:pt x="43048" y="39215"/>
                  </a:cubicBezTo>
                  <a:cubicBezTo>
                    <a:pt x="43369" y="39215"/>
                    <a:pt x="43697" y="39165"/>
                    <a:pt x="44031" y="39054"/>
                  </a:cubicBezTo>
                  <a:lnTo>
                    <a:pt x="44051" y="39054"/>
                  </a:lnTo>
                  <a:cubicBezTo>
                    <a:pt x="44631" y="38877"/>
                    <a:pt x="45201" y="38640"/>
                    <a:pt x="45742" y="38365"/>
                  </a:cubicBezTo>
                  <a:cubicBezTo>
                    <a:pt x="48879" y="36733"/>
                    <a:pt x="51092" y="33123"/>
                    <a:pt x="52223" y="29838"/>
                  </a:cubicBezTo>
                  <a:cubicBezTo>
                    <a:pt x="53669" y="25639"/>
                    <a:pt x="53197" y="21449"/>
                    <a:pt x="51555" y="17604"/>
                  </a:cubicBezTo>
                  <a:cubicBezTo>
                    <a:pt x="49007" y="11693"/>
                    <a:pt x="43687" y="6628"/>
                    <a:pt x="38248" y="3727"/>
                  </a:cubicBezTo>
                  <a:cubicBezTo>
                    <a:pt x="33954" y="1428"/>
                    <a:pt x="29232" y="1"/>
                    <a:pt x="2437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61"/>
            <p:cNvSpPr/>
            <p:nvPr/>
          </p:nvSpPr>
          <p:spPr>
            <a:xfrm>
              <a:off x="7714834" y="361756"/>
              <a:ext cx="285812" cy="266072"/>
            </a:xfrm>
            <a:custGeom>
              <a:rect b="b" l="l" r="r" t="t"/>
              <a:pathLst>
                <a:path extrusionOk="0" h="7710" w="8282">
                  <a:moveTo>
                    <a:pt x="4140" y="0"/>
                  </a:moveTo>
                  <a:cubicBezTo>
                    <a:pt x="2285" y="0"/>
                    <a:pt x="646" y="1346"/>
                    <a:pt x="345" y="3245"/>
                  </a:cubicBezTo>
                  <a:cubicBezTo>
                    <a:pt x="1" y="5340"/>
                    <a:pt x="1436" y="7317"/>
                    <a:pt x="3531" y="7661"/>
                  </a:cubicBezTo>
                  <a:cubicBezTo>
                    <a:pt x="3737" y="7693"/>
                    <a:pt x="3942" y="7709"/>
                    <a:pt x="4144" y="7709"/>
                  </a:cubicBezTo>
                  <a:cubicBezTo>
                    <a:pt x="6007" y="7709"/>
                    <a:pt x="7645" y="6363"/>
                    <a:pt x="7947" y="4464"/>
                  </a:cubicBezTo>
                  <a:cubicBezTo>
                    <a:pt x="8282" y="2370"/>
                    <a:pt x="6855" y="393"/>
                    <a:pt x="4751" y="49"/>
                  </a:cubicBezTo>
                  <a:cubicBezTo>
                    <a:pt x="4546" y="16"/>
                    <a:pt x="4342" y="0"/>
                    <a:pt x="414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61"/>
            <p:cNvSpPr/>
            <p:nvPr/>
          </p:nvSpPr>
          <p:spPr>
            <a:xfrm>
              <a:off x="8381075" y="1029372"/>
              <a:ext cx="286813" cy="266003"/>
            </a:xfrm>
            <a:custGeom>
              <a:rect b="b" l="l" r="r" t="t"/>
              <a:pathLst>
                <a:path extrusionOk="0" h="7708" w="8311">
                  <a:moveTo>
                    <a:pt x="4154" y="0"/>
                  </a:moveTo>
                  <a:cubicBezTo>
                    <a:pt x="3936" y="0"/>
                    <a:pt x="3714" y="19"/>
                    <a:pt x="3492" y="57"/>
                  </a:cubicBezTo>
                  <a:cubicBezTo>
                    <a:pt x="1397" y="421"/>
                    <a:pt x="0" y="2418"/>
                    <a:pt x="364" y="4513"/>
                  </a:cubicBezTo>
                  <a:cubicBezTo>
                    <a:pt x="689" y="6385"/>
                    <a:pt x="2319" y="7707"/>
                    <a:pt x="4157" y="7707"/>
                  </a:cubicBezTo>
                  <a:cubicBezTo>
                    <a:pt x="4375" y="7707"/>
                    <a:pt x="4597" y="7688"/>
                    <a:pt x="4819" y="7650"/>
                  </a:cubicBezTo>
                  <a:cubicBezTo>
                    <a:pt x="6914" y="7286"/>
                    <a:pt x="8311" y="5289"/>
                    <a:pt x="7947" y="3195"/>
                  </a:cubicBezTo>
                  <a:cubicBezTo>
                    <a:pt x="7622" y="1322"/>
                    <a:pt x="5992" y="0"/>
                    <a:pt x="41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61"/>
            <p:cNvSpPr/>
            <p:nvPr/>
          </p:nvSpPr>
          <p:spPr>
            <a:xfrm>
              <a:off x="7095767" y="1215894"/>
              <a:ext cx="285812" cy="265831"/>
            </a:xfrm>
            <a:custGeom>
              <a:rect b="b" l="l" r="r" t="t"/>
              <a:pathLst>
                <a:path extrusionOk="0" h="7703" w="8282">
                  <a:moveTo>
                    <a:pt x="4154" y="1"/>
                  </a:moveTo>
                  <a:cubicBezTo>
                    <a:pt x="3949" y="1"/>
                    <a:pt x="3741" y="17"/>
                    <a:pt x="3532" y="52"/>
                  </a:cubicBezTo>
                  <a:cubicBezTo>
                    <a:pt x="1427" y="386"/>
                    <a:pt x="1" y="2363"/>
                    <a:pt x="335" y="4458"/>
                  </a:cubicBezTo>
                  <a:cubicBezTo>
                    <a:pt x="646" y="6356"/>
                    <a:pt x="2277" y="7703"/>
                    <a:pt x="4138" y="7703"/>
                  </a:cubicBezTo>
                  <a:cubicBezTo>
                    <a:pt x="4340" y="7703"/>
                    <a:pt x="4545" y="7687"/>
                    <a:pt x="4751" y="7654"/>
                  </a:cubicBezTo>
                  <a:cubicBezTo>
                    <a:pt x="6856" y="7320"/>
                    <a:pt x="8282" y="5343"/>
                    <a:pt x="7947" y="3238"/>
                  </a:cubicBezTo>
                  <a:cubicBezTo>
                    <a:pt x="7638" y="1352"/>
                    <a:pt x="6005" y="1"/>
                    <a:pt x="415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61"/>
            <p:cNvSpPr/>
            <p:nvPr/>
          </p:nvSpPr>
          <p:spPr>
            <a:xfrm>
              <a:off x="6905377" y="294532"/>
              <a:ext cx="921831" cy="821718"/>
            </a:xfrm>
            <a:custGeom>
              <a:rect b="b" l="l" r="r" t="t"/>
              <a:pathLst>
                <a:path extrusionOk="0" h="23811" w="26712">
                  <a:moveTo>
                    <a:pt x="19837" y="0"/>
                  </a:moveTo>
                  <a:lnTo>
                    <a:pt x="18215" y="787"/>
                  </a:lnTo>
                  <a:lnTo>
                    <a:pt x="18284" y="1151"/>
                  </a:lnTo>
                  <a:lnTo>
                    <a:pt x="18284" y="1151"/>
                  </a:lnTo>
                  <a:lnTo>
                    <a:pt x="17497" y="1141"/>
                  </a:lnTo>
                  <a:lnTo>
                    <a:pt x="15726" y="1997"/>
                  </a:lnTo>
                  <a:lnTo>
                    <a:pt x="15667" y="2282"/>
                  </a:lnTo>
                  <a:lnTo>
                    <a:pt x="15009" y="2341"/>
                  </a:lnTo>
                  <a:lnTo>
                    <a:pt x="13228" y="3196"/>
                  </a:lnTo>
                  <a:lnTo>
                    <a:pt x="13160" y="3511"/>
                  </a:lnTo>
                  <a:lnTo>
                    <a:pt x="12520" y="3541"/>
                  </a:lnTo>
                  <a:lnTo>
                    <a:pt x="10740" y="4406"/>
                  </a:lnTo>
                  <a:lnTo>
                    <a:pt x="10809" y="4662"/>
                  </a:lnTo>
                  <a:lnTo>
                    <a:pt x="10022" y="4750"/>
                  </a:lnTo>
                  <a:lnTo>
                    <a:pt x="8252" y="5606"/>
                  </a:lnTo>
                  <a:lnTo>
                    <a:pt x="8321" y="5950"/>
                  </a:lnTo>
                  <a:lnTo>
                    <a:pt x="7534" y="5950"/>
                  </a:lnTo>
                  <a:lnTo>
                    <a:pt x="5764" y="6806"/>
                  </a:lnTo>
                  <a:lnTo>
                    <a:pt x="5715" y="7130"/>
                  </a:lnTo>
                  <a:lnTo>
                    <a:pt x="5046" y="7160"/>
                  </a:lnTo>
                  <a:lnTo>
                    <a:pt x="3266" y="8016"/>
                  </a:lnTo>
                  <a:lnTo>
                    <a:pt x="3167" y="8320"/>
                  </a:lnTo>
                  <a:lnTo>
                    <a:pt x="2548" y="8360"/>
                  </a:lnTo>
                  <a:lnTo>
                    <a:pt x="1" y="9589"/>
                  </a:lnTo>
                  <a:lnTo>
                    <a:pt x="6865" y="23810"/>
                  </a:lnTo>
                  <a:lnTo>
                    <a:pt x="26712" y="14221"/>
                  </a:lnTo>
                  <a:lnTo>
                    <a:pt x="19837"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61"/>
            <p:cNvSpPr/>
            <p:nvPr/>
          </p:nvSpPr>
          <p:spPr>
            <a:xfrm>
              <a:off x="6934227" y="361273"/>
              <a:ext cx="689510" cy="334436"/>
            </a:xfrm>
            <a:custGeom>
              <a:rect b="b" l="l" r="r" t="t"/>
              <a:pathLst>
                <a:path extrusionOk="0" h="9691" w="19980">
                  <a:moveTo>
                    <a:pt x="19871" y="0"/>
                  </a:moveTo>
                  <a:cubicBezTo>
                    <a:pt x="19857" y="0"/>
                    <a:pt x="19843" y="4"/>
                    <a:pt x="19828" y="13"/>
                  </a:cubicBezTo>
                  <a:lnTo>
                    <a:pt x="79" y="9553"/>
                  </a:lnTo>
                  <a:cubicBezTo>
                    <a:pt x="1" y="9583"/>
                    <a:pt x="30" y="9691"/>
                    <a:pt x="109" y="9691"/>
                  </a:cubicBezTo>
                  <a:lnTo>
                    <a:pt x="148" y="9691"/>
                  </a:lnTo>
                  <a:lnTo>
                    <a:pt x="19896" y="151"/>
                  </a:lnTo>
                  <a:cubicBezTo>
                    <a:pt x="19979" y="118"/>
                    <a:pt x="19943" y="0"/>
                    <a:pt x="19871" y="0"/>
                  </a:cubicBezTo>
                  <a:close/>
                </a:path>
              </a:pathLst>
            </a:custGeom>
            <a:solidFill>
              <a:schemeClr val="accent6"/>
            </a:solidFill>
            <a:ln cap="flat"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61"/>
            <p:cNvSpPr/>
            <p:nvPr/>
          </p:nvSpPr>
          <p:spPr>
            <a:xfrm>
              <a:off x="6901995" y="429808"/>
              <a:ext cx="760083" cy="336852"/>
            </a:xfrm>
            <a:custGeom>
              <a:rect b="b" l="l" r="r" t="t"/>
              <a:pathLst>
                <a:path extrusionOk="0" h="9761" w="22025">
                  <a:moveTo>
                    <a:pt x="21916" y="1"/>
                  </a:moveTo>
                  <a:cubicBezTo>
                    <a:pt x="21903" y="1"/>
                    <a:pt x="21888" y="5"/>
                    <a:pt x="21873" y="14"/>
                  </a:cubicBezTo>
                  <a:lnTo>
                    <a:pt x="2144" y="9544"/>
                  </a:lnTo>
                  <a:lnTo>
                    <a:pt x="2744" y="6879"/>
                  </a:lnTo>
                  <a:cubicBezTo>
                    <a:pt x="2744" y="6839"/>
                    <a:pt x="2725" y="6800"/>
                    <a:pt x="2695" y="6790"/>
                  </a:cubicBezTo>
                  <a:lnTo>
                    <a:pt x="128" y="5600"/>
                  </a:lnTo>
                  <a:cubicBezTo>
                    <a:pt x="118" y="5595"/>
                    <a:pt x="106" y="5593"/>
                    <a:pt x="95" y="5593"/>
                  </a:cubicBezTo>
                  <a:cubicBezTo>
                    <a:pt x="65" y="5593"/>
                    <a:pt x="34" y="5611"/>
                    <a:pt x="20" y="5640"/>
                  </a:cubicBezTo>
                  <a:cubicBezTo>
                    <a:pt x="0" y="5679"/>
                    <a:pt x="20" y="5728"/>
                    <a:pt x="59" y="5748"/>
                  </a:cubicBezTo>
                  <a:lnTo>
                    <a:pt x="2577" y="6898"/>
                  </a:lnTo>
                  <a:lnTo>
                    <a:pt x="1957" y="9672"/>
                  </a:lnTo>
                  <a:cubicBezTo>
                    <a:pt x="1948" y="9721"/>
                    <a:pt x="1987" y="9760"/>
                    <a:pt x="2036" y="9760"/>
                  </a:cubicBezTo>
                  <a:lnTo>
                    <a:pt x="2066" y="9760"/>
                  </a:lnTo>
                  <a:lnTo>
                    <a:pt x="21942" y="152"/>
                  </a:lnTo>
                  <a:cubicBezTo>
                    <a:pt x="22025" y="119"/>
                    <a:pt x="21989" y="1"/>
                    <a:pt x="21916"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61"/>
            <p:cNvSpPr/>
            <p:nvPr/>
          </p:nvSpPr>
          <p:spPr>
            <a:xfrm>
              <a:off x="6993273" y="571124"/>
              <a:ext cx="113400" cy="140870"/>
            </a:xfrm>
            <a:custGeom>
              <a:rect b="b" l="l" r="r" t="t"/>
              <a:pathLst>
                <a:path extrusionOk="0" h="4082" w="3286">
                  <a:moveTo>
                    <a:pt x="719" y="1"/>
                  </a:moveTo>
                  <a:lnTo>
                    <a:pt x="1" y="345"/>
                  </a:lnTo>
                  <a:lnTo>
                    <a:pt x="2656" y="1535"/>
                  </a:lnTo>
                  <a:lnTo>
                    <a:pt x="2519" y="4082"/>
                  </a:lnTo>
                  <a:lnTo>
                    <a:pt x="3148" y="3777"/>
                  </a:lnTo>
                  <a:lnTo>
                    <a:pt x="3286" y="1141"/>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61"/>
            <p:cNvSpPr/>
            <p:nvPr/>
          </p:nvSpPr>
          <p:spPr>
            <a:xfrm>
              <a:off x="7079478" y="529367"/>
              <a:ext cx="113055" cy="140904"/>
            </a:xfrm>
            <a:custGeom>
              <a:rect b="b" l="l" r="r" t="t"/>
              <a:pathLst>
                <a:path extrusionOk="0" h="4083" w="3276">
                  <a:moveTo>
                    <a:pt x="719" y="1"/>
                  </a:moveTo>
                  <a:lnTo>
                    <a:pt x="1" y="355"/>
                  </a:lnTo>
                  <a:lnTo>
                    <a:pt x="2646" y="1535"/>
                  </a:lnTo>
                  <a:lnTo>
                    <a:pt x="2509" y="408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61"/>
            <p:cNvSpPr/>
            <p:nvPr/>
          </p:nvSpPr>
          <p:spPr>
            <a:xfrm>
              <a:off x="7165372" y="487956"/>
              <a:ext cx="113055" cy="140904"/>
            </a:xfrm>
            <a:custGeom>
              <a:rect b="b" l="l" r="r" t="t"/>
              <a:pathLst>
                <a:path extrusionOk="0" h="4083" w="3276">
                  <a:moveTo>
                    <a:pt x="718" y="1"/>
                  </a:moveTo>
                  <a:lnTo>
                    <a:pt x="0" y="345"/>
                  </a:lnTo>
                  <a:lnTo>
                    <a:pt x="2646" y="1535"/>
                  </a:lnTo>
                  <a:lnTo>
                    <a:pt x="2518" y="4082"/>
                  </a:lnTo>
                  <a:lnTo>
                    <a:pt x="3137" y="3778"/>
                  </a:lnTo>
                  <a:lnTo>
                    <a:pt x="3275" y="1152"/>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61"/>
            <p:cNvSpPr/>
            <p:nvPr/>
          </p:nvSpPr>
          <p:spPr>
            <a:xfrm>
              <a:off x="7251232" y="446580"/>
              <a:ext cx="113400" cy="140870"/>
            </a:xfrm>
            <a:custGeom>
              <a:rect b="b" l="l" r="r" t="t"/>
              <a:pathLst>
                <a:path extrusionOk="0" h="4082" w="3286">
                  <a:moveTo>
                    <a:pt x="718" y="0"/>
                  </a:moveTo>
                  <a:lnTo>
                    <a:pt x="0" y="344"/>
                  </a:lnTo>
                  <a:lnTo>
                    <a:pt x="2656" y="1534"/>
                  </a:lnTo>
                  <a:lnTo>
                    <a:pt x="2518" y="4082"/>
                  </a:lnTo>
                  <a:lnTo>
                    <a:pt x="3138" y="3777"/>
                  </a:lnTo>
                  <a:lnTo>
                    <a:pt x="3285" y="1141"/>
                  </a:lnTo>
                  <a:lnTo>
                    <a:pt x="71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61"/>
            <p:cNvSpPr/>
            <p:nvPr/>
          </p:nvSpPr>
          <p:spPr>
            <a:xfrm>
              <a:off x="7337437" y="404823"/>
              <a:ext cx="113055" cy="140870"/>
            </a:xfrm>
            <a:custGeom>
              <a:rect b="b" l="l" r="r" t="t"/>
              <a:pathLst>
                <a:path extrusionOk="0" h="4082" w="3276">
                  <a:moveTo>
                    <a:pt x="708" y="0"/>
                  </a:moveTo>
                  <a:lnTo>
                    <a:pt x="0" y="345"/>
                  </a:lnTo>
                  <a:lnTo>
                    <a:pt x="2646" y="1535"/>
                  </a:lnTo>
                  <a:lnTo>
                    <a:pt x="2508" y="4082"/>
                  </a:lnTo>
                  <a:lnTo>
                    <a:pt x="3138" y="3777"/>
                  </a:lnTo>
                  <a:lnTo>
                    <a:pt x="3275" y="1151"/>
                  </a:lnTo>
                  <a:lnTo>
                    <a:pt x="7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61"/>
            <p:cNvSpPr/>
            <p:nvPr/>
          </p:nvSpPr>
          <p:spPr>
            <a:xfrm>
              <a:off x="7423297" y="363412"/>
              <a:ext cx="113055" cy="140904"/>
            </a:xfrm>
            <a:custGeom>
              <a:rect b="b" l="l" r="r" t="t"/>
              <a:pathLst>
                <a:path extrusionOk="0" h="4083" w="3276">
                  <a:moveTo>
                    <a:pt x="718" y="1"/>
                  </a:moveTo>
                  <a:lnTo>
                    <a:pt x="1" y="345"/>
                  </a:lnTo>
                  <a:lnTo>
                    <a:pt x="2646" y="1535"/>
                  </a:lnTo>
                  <a:lnTo>
                    <a:pt x="2508" y="4082"/>
                  </a:lnTo>
                  <a:lnTo>
                    <a:pt x="3138" y="3777"/>
                  </a:lnTo>
                  <a:lnTo>
                    <a:pt x="3276" y="1151"/>
                  </a:lnTo>
                  <a:lnTo>
                    <a:pt x="7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61"/>
            <p:cNvSpPr/>
            <p:nvPr/>
          </p:nvSpPr>
          <p:spPr>
            <a:xfrm>
              <a:off x="7509157" y="321656"/>
              <a:ext cx="113055" cy="141249"/>
            </a:xfrm>
            <a:custGeom>
              <a:rect b="b" l="l" r="r" t="t"/>
              <a:pathLst>
                <a:path extrusionOk="0" h="4093" w="3276">
                  <a:moveTo>
                    <a:pt x="719" y="1"/>
                  </a:moveTo>
                  <a:lnTo>
                    <a:pt x="1" y="355"/>
                  </a:lnTo>
                  <a:lnTo>
                    <a:pt x="2646" y="1535"/>
                  </a:lnTo>
                  <a:lnTo>
                    <a:pt x="2518" y="4092"/>
                  </a:lnTo>
                  <a:lnTo>
                    <a:pt x="3138" y="3787"/>
                  </a:lnTo>
                  <a:lnTo>
                    <a:pt x="3276" y="1152"/>
                  </a:lnTo>
                  <a:lnTo>
                    <a:pt x="71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61"/>
            <p:cNvSpPr/>
            <p:nvPr/>
          </p:nvSpPr>
          <p:spPr>
            <a:xfrm>
              <a:off x="7041138" y="515115"/>
              <a:ext cx="600578" cy="292265"/>
            </a:xfrm>
            <a:custGeom>
              <a:rect b="b" l="l" r="r" t="t"/>
              <a:pathLst>
                <a:path extrusionOk="0" h="8469" w="17403">
                  <a:moveTo>
                    <a:pt x="17281" y="1"/>
                  </a:moveTo>
                  <a:cubicBezTo>
                    <a:pt x="17268" y="1"/>
                    <a:pt x="17255" y="4"/>
                    <a:pt x="17241" y="11"/>
                  </a:cubicBezTo>
                  <a:lnTo>
                    <a:pt x="60" y="8321"/>
                  </a:lnTo>
                  <a:cubicBezTo>
                    <a:pt x="20" y="8341"/>
                    <a:pt x="1" y="8380"/>
                    <a:pt x="20" y="8419"/>
                  </a:cubicBezTo>
                  <a:cubicBezTo>
                    <a:pt x="30" y="8449"/>
                    <a:pt x="60" y="8468"/>
                    <a:pt x="89" y="8468"/>
                  </a:cubicBezTo>
                  <a:cubicBezTo>
                    <a:pt x="99" y="8468"/>
                    <a:pt x="119" y="8459"/>
                    <a:pt x="128" y="8459"/>
                  </a:cubicBezTo>
                  <a:lnTo>
                    <a:pt x="17310" y="148"/>
                  </a:lnTo>
                  <a:cubicBezTo>
                    <a:pt x="17403" y="114"/>
                    <a:pt x="17358" y="1"/>
                    <a:pt x="1728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61"/>
            <p:cNvSpPr/>
            <p:nvPr/>
          </p:nvSpPr>
          <p:spPr>
            <a:xfrm>
              <a:off x="7086622" y="609015"/>
              <a:ext cx="600232" cy="292024"/>
            </a:xfrm>
            <a:custGeom>
              <a:rect b="b" l="l" r="r" t="t"/>
              <a:pathLst>
                <a:path extrusionOk="0" h="8462" w="17393">
                  <a:moveTo>
                    <a:pt x="17286" y="0"/>
                  </a:moveTo>
                  <a:cubicBezTo>
                    <a:pt x="17272" y="0"/>
                    <a:pt x="17257" y="4"/>
                    <a:pt x="17241" y="14"/>
                  </a:cubicBezTo>
                  <a:lnTo>
                    <a:pt x="50" y="8314"/>
                  </a:lnTo>
                  <a:cubicBezTo>
                    <a:pt x="10" y="8334"/>
                    <a:pt x="0" y="8373"/>
                    <a:pt x="20" y="8413"/>
                  </a:cubicBezTo>
                  <a:cubicBezTo>
                    <a:pt x="30" y="8442"/>
                    <a:pt x="59" y="8462"/>
                    <a:pt x="89" y="8462"/>
                  </a:cubicBezTo>
                  <a:cubicBezTo>
                    <a:pt x="99" y="8462"/>
                    <a:pt x="109" y="8462"/>
                    <a:pt x="118" y="8452"/>
                  </a:cubicBezTo>
                  <a:lnTo>
                    <a:pt x="17310" y="152"/>
                  </a:lnTo>
                  <a:cubicBezTo>
                    <a:pt x="17392" y="110"/>
                    <a:pt x="17357" y="0"/>
                    <a:pt x="1728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61"/>
            <p:cNvSpPr/>
            <p:nvPr/>
          </p:nvSpPr>
          <p:spPr>
            <a:xfrm>
              <a:off x="7131070" y="702707"/>
              <a:ext cx="601233" cy="292024"/>
            </a:xfrm>
            <a:custGeom>
              <a:rect b="b" l="l" r="r" t="t"/>
              <a:pathLst>
                <a:path extrusionOk="0" h="8462" w="17422">
                  <a:moveTo>
                    <a:pt x="17304" y="0"/>
                  </a:moveTo>
                  <a:cubicBezTo>
                    <a:pt x="17291" y="0"/>
                    <a:pt x="17276" y="4"/>
                    <a:pt x="17261" y="13"/>
                  </a:cubicBezTo>
                  <a:lnTo>
                    <a:pt x="79" y="8314"/>
                  </a:lnTo>
                  <a:cubicBezTo>
                    <a:pt x="1" y="8353"/>
                    <a:pt x="30" y="8461"/>
                    <a:pt x="109" y="8461"/>
                  </a:cubicBezTo>
                  <a:cubicBezTo>
                    <a:pt x="119" y="8461"/>
                    <a:pt x="138" y="8461"/>
                    <a:pt x="148" y="8451"/>
                  </a:cubicBezTo>
                  <a:lnTo>
                    <a:pt x="17330" y="151"/>
                  </a:lnTo>
                  <a:cubicBezTo>
                    <a:pt x="17421" y="118"/>
                    <a:pt x="17379" y="0"/>
                    <a:pt x="173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61"/>
            <p:cNvSpPr/>
            <p:nvPr/>
          </p:nvSpPr>
          <p:spPr>
            <a:xfrm>
              <a:off x="7160955" y="743256"/>
              <a:ext cx="51938" cy="99078"/>
            </a:xfrm>
            <a:custGeom>
              <a:rect b="b" l="l" r="r" t="t"/>
              <a:pathLst>
                <a:path extrusionOk="0" h="2871" w="1505">
                  <a:moveTo>
                    <a:pt x="109" y="0"/>
                  </a:moveTo>
                  <a:cubicBezTo>
                    <a:pt x="56" y="0"/>
                    <a:pt x="1" y="52"/>
                    <a:pt x="40" y="117"/>
                  </a:cubicBezTo>
                  <a:lnTo>
                    <a:pt x="1348" y="2821"/>
                  </a:lnTo>
                  <a:cubicBezTo>
                    <a:pt x="1357" y="2851"/>
                    <a:pt x="1387" y="2870"/>
                    <a:pt x="1416" y="2870"/>
                  </a:cubicBezTo>
                  <a:cubicBezTo>
                    <a:pt x="1426" y="2870"/>
                    <a:pt x="1436" y="2861"/>
                    <a:pt x="1446" y="2861"/>
                  </a:cubicBezTo>
                  <a:cubicBezTo>
                    <a:pt x="1485" y="2841"/>
                    <a:pt x="1505" y="2792"/>
                    <a:pt x="1485" y="2752"/>
                  </a:cubicBezTo>
                  <a:lnTo>
                    <a:pt x="177" y="48"/>
                  </a:lnTo>
                  <a:cubicBezTo>
                    <a:pt x="164" y="14"/>
                    <a:pt x="136" y="0"/>
                    <a:pt x="10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61"/>
            <p:cNvSpPr/>
            <p:nvPr/>
          </p:nvSpPr>
          <p:spPr>
            <a:xfrm>
              <a:off x="7376260" y="755921"/>
              <a:ext cx="51489" cy="98630"/>
            </a:xfrm>
            <a:custGeom>
              <a:rect b="b" l="l" r="r" t="t"/>
              <a:pathLst>
                <a:path extrusionOk="0" h="2858" w="1492">
                  <a:moveTo>
                    <a:pt x="94" y="1"/>
                  </a:moveTo>
                  <a:cubicBezTo>
                    <a:pt x="46" y="1"/>
                    <a:pt x="0" y="46"/>
                    <a:pt x="26" y="104"/>
                  </a:cubicBezTo>
                  <a:lnTo>
                    <a:pt x="1334" y="2808"/>
                  </a:lnTo>
                  <a:cubicBezTo>
                    <a:pt x="1344" y="2838"/>
                    <a:pt x="1364" y="2858"/>
                    <a:pt x="1403" y="2858"/>
                  </a:cubicBezTo>
                  <a:cubicBezTo>
                    <a:pt x="1413" y="2858"/>
                    <a:pt x="1423" y="2858"/>
                    <a:pt x="1432" y="2848"/>
                  </a:cubicBezTo>
                  <a:cubicBezTo>
                    <a:pt x="1472" y="2828"/>
                    <a:pt x="1491" y="2779"/>
                    <a:pt x="1472" y="2749"/>
                  </a:cubicBezTo>
                  <a:lnTo>
                    <a:pt x="164" y="45"/>
                  </a:lnTo>
                  <a:cubicBezTo>
                    <a:pt x="147" y="14"/>
                    <a:pt x="120" y="1"/>
                    <a:pt x="94"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61"/>
            <p:cNvSpPr/>
            <p:nvPr/>
          </p:nvSpPr>
          <p:spPr>
            <a:xfrm>
              <a:off x="7458359" y="600249"/>
              <a:ext cx="51523" cy="98526"/>
            </a:xfrm>
            <a:custGeom>
              <a:rect b="b" l="l" r="r" t="t"/>
              <a:pathLst>
                <a:path extrusionOk="0" h="2855" w="1493">
                  <a:moveTo>
                    <a:pt x="99" y="0"/>
                  </a:moveTo>
                  <a:cubicBezTo>
                    <a:pt x="50" y="0"/>
                    <a:pt x="1" y="51"/>
                    <a:pt x="27" y="110"/>
                  </a:cubicBezTo>
                  <a:lnTo>
                    <a:pt x="1335" y="2815"/>
                  </a:lnTo>
                  <a:cubicBezTo>
                    <a:pt x="1345" y="2835"/>
                    <a:pt x="1374" y="2854"/>
                    <a:pt x="1404" y="2854"/>
                  </a:cubicBezTo>
                  <a:cubicBezTo>
                    <a:pt x="1414" y="2854"/>
                    <a:pt x="1424" y="2854"/>
                    <a:pt x="1433" y="2845"/>
                  </a:cubicBezTo>
                  <a:cubicBezTo>
                    <a:pt x="1473" y="2825"/>
                    <a:pt x="1492" y="2786"/>
                    <a:pt x="1473" y="2746"/>
                  </a:cubicBezTo>
                  <a:lnTo>
                    <a:pt x="165" y="42"/>
                  </a:lnTo>
                  <a:cubicBezTo>
                    <a:pt x="149" y="13"/>
                    <a:pt x="124" y="0"/>
                    <a:pt x="9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61"/>
            <p:cNvSpPr/>
            <p:nvPr/>
          </p:nvSpPr>
          <p:spPr>
            <a:xfrm>
              <a:off x="7820743" y="528712"/>
              <a:ext cx="166649" cy="139179"/>
            </a:xfrm>
            <a:custGeom>
              <a:rect b="b" l="l" r="r" t="t"/>
              <a:pathLst>
                <a:path extrusionOk="0" h="4033" w="4829">
                  <a:moveTo>
                    <a:pt x="2449" y="0"/>
                  </a:moveTo>
                  <a:lnTo>
                    <a:pt x="452" y="1033"/>
                  </a:lnTo>
                  <a:lnTo>
                    <a:pt x="344" y="1092"/>
                  </a:lnTo>
                  <a:cubicBezTo>
                    <a:pt x="344" y="1092"/>
                    <a:pt x="0" y="1525"/>
                    <a:pt x="413" y="2252"/>
                  </a:cubicBezTo>
                  <a:cubicBezTo>
                    <a:pt x="797" y="2872"/>
                    <a:pt x="1220" y="3472"/>
                    <a:pt x="1672" y="4032"/>
                  </a:cubicBezTo>
                  <a:lnTo>
                    <a:pt x="4829" y="1367"/>
                  </a:lnTo>
                  <a:lnTo>
                    <a:pt x="244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61"/>
            <p:cNvSpPr/>
            <p:nvPr/>
          </p:nvSpPr>
          <p:spPr>
            <a:xfrm>
              <a:off x="8155383" y="672995"/>
              <a:ext cx="203678" cy="337680"/>
            </a:xfrm>
            <a:custGeom>
              <a:rect b="b" l="l" r="r" t="t"/>
              <a:pathLst>
                <a:path extrusionOk="0" h="9785" w="5902">
                  <a:moveTo>
                    <a:pt x="5197" y="1"/>
                  </a:moveTo>
                  <a:cubicBezTo>
                    <a:pt x="3619" y="1"/>
                    <a:pt x="2091" y="992"/>
                    <a:pt x="1239" y="2330"/>
                  </a:cubicBezTo>
                  <a:cubicBezTo>
                    <a:pt x="344" y="3736"/>
                    <a:pt x="59" y="5447"/>
                    <a:pt x="20" y="7109"/>
                  </a:cubicBezTo>
                  <a:cubicBezTo>
                    <a:pt x="0" y="7837"/>
                    <a:pt x="30" y="8565"/>
                    <a:pt x="118" y="9283"/>
                  </a:cubicBezTo>
                  <a:lnTo>
                    <a:pt x="561" y="9784"/>
                  </a:lnTo>
                  <a:lnTo>
                    <a:pt x="1928" y="9263"/>
                  </a:lnTo>
                  <a:cubicBezTo>
                    <a:pt x="2567" y="9017"/>
                    <a:pt x="3216" y="8772"/>
                    <a:pt x="3747" y="8339"/>
                  </a:cubicBezTo>
                  <a:cubicBezTo>
                    <a:pt x="4278" y="7906"/>
                    <a:pt x="4682" y="7257"/>
                    <a:pt x="4632" y="6569"/>
                  </a:cubicBezTo>
                  <a:cubicBezTo>
                    <a:pt x="4603" y="6136"/>
                    <a:pt x="4396" y="5713"/>
                    <a:pt x="4455" y="5270"/>
                  </a:cubicBezTo>
                  <a:cubicBezTo>
                    <a:pt x="4495" y="4916"/>
                    <a:pt x="4711" y="4611"/>
                    <a:pt x="4898" y="4316"/>
                  </a:cubicBezTo>
                  <a:cubicBezTo>
                    <a:pt x="5321" y="3677"/>
                    <a:pt x="5616" y="2969"/>
                    <a:pt x="5773" y="2222"/>
                  </a:cubicBezTo>
                  <a:cubicBezTo>
                    <a:pt x="5901" y="1474"/>
                    <a:pt x="5822" y="678"/>
                    <a:pt x="5439" y="9"/>
                  </a:cubicBezTo>
                  <a:cubicBezTo>
                    <a:pt x="5358" y="4"/>
                    <a:pt x="5277" y="1"/>
                    <a:pt x="519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61"/>
            <p:cNvSpPr/>
            <p:nvPr/>
          </p:nvSpPr>
          <p:spPr>
            <a:xfrm>
              <a:off x="7971412" y="899307"/>
              <a:ext cx="231838" cy="179935"/>
            </a:xfrm>
            <a:custGeom>
              <a:rect b="b" l="l" r="r" t="t"/>
              <a:pathLst>
                <a:path extrusionOk="0" h="5214" w="6718">
                  <a:moveTo>
                    <a:pt x="6718" y="1"/>
                  </a:moveTo>
                  <a:lnTo>
                    <a:pt x="1" y="1840"/>
                  </a:lnTo>
                  <a:lnTo>
                    <a:pt x="1" y="5213"/>
                  </a:lnTo>
                  <a:lnTo>
                    <a:pt x="6216" y="5213"/>
                  </a:lnTo>
                  <a:lnTo>
                    <a:pt x="6718" y="1"/>
                  </a:ln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61"/>
            <p:cNvSpPr/>
            <p:nvPr/>
          </p:nvSpPr>
          <p:spPr>
            <a:xfrm>
              <a:off x="7815981" y="526572"/>
              <a:ext cx="454152" cy="468404"/>
            </a:xfrm>
            <a:custGeom>
              <a:rect b="b" l="l" r="r" t="t"/>
              <a:pathLst>
                <a:path extrusionOk="0" h="13573" w="13160">
                  <a:moveTo>
                    <a:pt x="7013" y="1"/>
                  </a:moveTo>
                  <a:cubicBezTo>
                    <a:pt x="6782" y="1"/>
                    <a:pt x="6549" y="14"/>
                    <a:pt x="6314" y="42"/>
                  </a:cubicBezTo>
                  <a:cubicBezTo>
                    <a:pt x="3620" y="357"/>
                    <a:pt x="1574" y="2216"/>
                    <a:pt x="1151" y="4832"/>
                  </a:cubicBezTo>
                  <a:lnTo>
                    <a:pt x="1122" y="5088"/>
                  </a:lnTo>
                  <a:cubicBezTo>
                    <a:pt x="1122" y="5088"/>
                    <a:pt x="0" y="11234"/>
                    <a:pt x="1594" y="12601"/>
                  </a:cubicBezTo>
                  <a:cubicBezTo>
                    <a:pt x="2261" y="13167"/>
                    <a:pt x="4619" y="13572"/>
                    <a:pt x="6583" y="13572"/>
                  </a:cubicBezTo>
                  <a:cubicBezTo>
                    <a:pt x="7627" y="13572"/>
                    <a:pt x="8560" y="13458"/>
                    <a:pt x="9068" y="13192"/>
                  </a:cubicBezTo>
                  <a:cubicBezTo>
                    <a:pt x="9550" y="12936"/>
                    <a:pt x="11006" y="11952"/>
                    <a:pt x="11468" y="10251"/>
                  </a:cubicBezTo>
                  <a:cubicBezTo>
                    <a:pt x="12618" y="8923"/>
                    <a:pt x="13159" y="7173"/>
                    <a:pt x="12953" y="5432"/>
                  </a:cubicBezTo>
                  <a:cubicBezTo>
                    <a:pt x="12588" y="2309"/>
                    <a:pt x="10002" y="1"/>
                    <a:pt x="7013"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61"/>
            <p:cNvSpPr/>
            <p:nvPr/>
          </p:nvSpPr>
          <p:spPr>
            <a:xfrm>
              <a:off x="8164528" y="790223"/>
              <a:ext cx="149704" cy="126514"/>
            </a:xfrm>
            <a:custGeom>
              <a:rect b="b" l="l" r="r" t="t"/>
              <a:pathLst>
                <a:path extrusionOk="0" h="3666" w="4338">
                  <a:moveTo>
                    <a:pt x="1958" y="0"/>
                  </a:moveTo>
                  <a:cubicBezTo>
                    <a:pt x="1881" y="0"/>
                    <a:pt x="1802" y="5"/>
                    <a:pt x="1722" y="15"/>
                  </a:cubicBezTo>
                  <a:cubicBezTo>
                    <a:pt x="719" y="133"/>
                    <a:pt x="1" y="1047"/>
                    <a:pt x="119" y="2050"/>
                  </a:cubicBezTo>
                  <a:cubicBezTo>
                    <a:pt x="241" y="3063"/>
                    <a:pt x="1087" y="3665"/>
                    <a:pt x="1952" y="3665"/>
                  </a:cubicBezTo>
                  <a:cubicBezTo>
                    <a:pt x="2474" y="3665"/>
                    <a:pt x="3003" y="3446"/>
                    <a:pt x="3384" y="2965"/>
                  </a:cubicBezTo>
                  <a:cubicBezTo>
                    <a:pt x="4337" y="1740"/>
                    <a:pt x="3443" y="0"/>
                    <a:pt x="1958"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61"/>
            <p:cNvSpPr/>
            <p:nvPr/>
          </p:nvSpPr>
          <p:spPr>
            <a:xfrm>
              <a:off x="8206629" y="817520"/>
              <a:ext cx="69848" cy="68916"/>
            </a:xfrm>
            <a:custGeom>
              <a:rect b="b" l="l" r="r" t="t"/>
              <a:pathLst>
                <a:path extrusionOk="0" h="1997" w="2024">
                  <a:moveTo>
                    <a:pt x="1889" y="0"/>
                  </a:moveTo>
                  <a:cubicBezTo>
                    <a:pt x="1885" y="0"/>
                    <a:pt x="1882" y="0"/>
                    <a:pt x="1879" y="1"/>
                  </a:cubicBezTo>
                  <a:cubicBezTo>
                    <a:pt x="935" y="197"/>
                    <a:pt x="197" y="935"/>
                    <a:pt x="0" y="1889"/>
                  </a:cubicBezTo>
                  <a:cubicBezTo>
                    <a:pt x="0" y="1938"/>
                    <a:pt x="30" y="1987"/>
                    <a:pt x="79" y="1997"/>
                  </a:cubicBezTo>
                  <a:lnTo>
                    <a:pt x="99" y="1997"/>
                  </a:lnTo>
                  <a:cubicBezTo>
                    <a:pt x="138" y="1997"/>
                    <a:pt x="177" y="1967"/>
                    <a:pt x="187" y="1928"/>
                  </a:cubicBezTo>
                  <a:cubicBezTo>
                    <a:pt x="226" y="1810"/>
                    <a:pt x="305" y="1702"/>
                    <a:pt x="413" y="1633"/>
                  </a:cubicBezTo>
                  <a:cubicBezTo>
                    <a:pt x="590" y="1486"/>
                    <a:pt x="807" y="1377"/>
                    <a:pt x="1023" y="1309"/>
                  </a:cubicBezTo>
                  <a:cubicBezTo>
                    <a:pt x="1131" y="1274"/>
                    <a:pt x="1244" y="1257"/>
                    <a:pt x="1357" y="1257"/>
                  </a:cubicBezTo>
                  <a:cubicBezTo>
                    <a:pt x="1471" y="1257"/>
                    <a:pt x="1584" y="1274"/>
                    <a:pt x="1692" y="1309"/>
                  </a:cubicBezTo>
                  <a:cubicBezTo>
                    <a:pt x="1703" y="1312"/>
                    <a:pt x="1715" y="1314"/>
                    <a:pt x="1725" y="1314"/>
                  </a:cubicBezTo>
                  <a:cubicBezTo>
                    <a:pt x="1820" y="1314"/>
                    <a:pt x="1857" y="1167"/>
                    <a:pt x="1751" y="1132"/>
                  </a:cubicBezTo>
                  <a:cubicBezTo>
                    <a:pt x="1624" y="1086"/>
                    <a:pt x="1490" y="1064"/>
                    <a:pt x="1354" y="1064"/>
                  </a:cubicBezTo>
                  <a:cubicBezTo>
                    <a:pt x="1227" y="1064"/>
                    <a:pt x="1098" y="1084"/>
                    <a:pt x="974" y="1122"/>
                  </a:cubicBezTo>
                  <a:cubicBezTo>
                    <a:pt x="748" y="1191"/>
                    <a:pt x="531" y="1299"/>
                    <a:pt x="335" y="1456"/>
                  </a:cubicBezTo>
                  <a:cubicBezTo>
                    <a:pt x="630" y="797"/>
                    <a:pt x="1220" y="335"/>
                    <a:pt x="1918" y="197"/>
                  </a:cubicBezTo>
                  <a:cubicBezTo>
                    <a:pt x="2023" y="159"/>
                    <a:pt x="1998" y="0"/>
                    <a:pt x="188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61"/>
            <p:cNvSpPr/>
            <p:nvPr/>
          </p:nvSpPr>
          <p:spPr>
            <a:xfrm>
              <a:off x="8012133" y="759372"/>
              <a:ext cx="42378" cy="35856"/>
            </a:xfrm>
            <a:custGeom>
              <a:rect b="b" l="l" r="r" t="t"/>
              <a:pathLst>
                <a:path extrusionOk="0" h="1039" w="1228">
                  <a:moveTo>
                    <a:pt x="543" y="1"/>
                  </a:moveTo>
                  <a:cubicBezTo>
                    <a:pt x="523" y="1"/>
                    <a:pt x="503" y="2"/>
                    <a:pt x="483" y="4"/>
                  </a:cubicBezTo>
                  <a:cubicBezTo>
                    <a:pt x="198" y="43"/>
                    <a:pt x="1" y="299"/>
                    <a:pt x="30" y="584"/>
                  </a:cubicBezTo>
                  <a:cubicBezTo>
                    <a:pt x="67" y="867"/>
                    <a:pt x="308" y="1038"/>
                    <a:pt x="552" y="1038"/>
                  </a:cubicBezTo>
                  <a:cubicBezTo>
                    <a:pt x="699" y="1038"/>
                    <a:pt x="848" y="976"/>
                    <a:pt x="955" y="840"/>
                  </a:cubicBezTo>
                  <a:cubicBezTo>
                    <a:pt x="1227" y="492"/>
                    <a:pt x="970" y="1"/>
                    <a:pt x="5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61"/>
            <p:cNvSpPr/>
            <p:nvPr/>
          </p:nvSpPr>
          <p:spPr>
            <a:xfrm>
              <a:off x="7872646" y="753885"/>
              <a:ext cx="42275" cy="35545"/>
            </a:xfrm>
            <a:custGeom>
              <a:rect b="b" l="l" r="r" t="t"/>
              <a:pathLst>
                <a:path extrusionOk="0" h="1030" w="1225">
                  <a:moveTo>
                    <a:pt x="563" y="1"/>
                  </a:moveTo>
                  <a:cubicBezTo>
                    <a:pt x="540" y="1"/>
                    <a:pt x="516" y="2"/>
                    <a:pt x="493" y="5"/>
                  </a:cubicBezTo>
                  <a:cubicBezTo>
                    <a:pt x="207" y="35"/>
                    <a:pt x="1" y="291"/>
                    <a:pt x="40" y="576"/>
                  </a:cubicBezTo>
                  <a:cubicBezTo>
                    <a:pt x="71" y="859"/>
                    <a:pt x="309" y="1030"/>
                    <a:pt x="553" y="1030"/>
                  </a:cubicBezTo>
                  <a:cubicBezTo>
                    <a:pt x="699" y="1030"/>
                    <a:pt x="848" y="968"/>
                    <a:pt x="955" y="832"/>
                  </a:cubicBezTo>
                  <a:cubicBezTo>
                    <a:pt x="1225" y="487"/>
                    <a:pt x="974" y="1"/>
                    <a:pt x="5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61"/>
            <p:cNvSpPr/>
            <p:nvPr/>
          </p:nvSpPr>
          <p:spPr>
            <a:xfrm>
              <a:off x="7925273" y="767343"/>
              <a:ext cx="26159" cy="67191"/>
            </a:xfrm>
            <a:custGeom>
              <a:rect b="b" l="l" r="r" t="t"/>
              <a:pathLst>
                <a:path extrusionOk="0" h="1947" w="758">
                  <a:moveTo>
                    <a:pt x="604" y="1"/>
                  </a:moveTo>
                  <a:cubicBezTo>
                    <a:pt x="554" y="1"/>
                    <a:pt x="502" y="39"/>
                    <a:pt x="502" y="107"/>
                  </a:cubicBezTo>
                  <a:cubicBezTo>
                    <a:pt x="561" y="451"/>
                    <a:pt x="512" y="678"/>
                    <a:pt x="335" y="845"/>
                  </a:cubicBezTo>
                  <a:lnTo>
                    <a:pt x="40" y="1110"/>
                  </a:lnTo>
                  <a:cubicBezTo>
                    <a:pt x="0" y="1140"/>
                    <a:pt x="0" y="1189"/>
                    <a:pt x="20" y="1228"/>
                  </a:cubicBezTo>
                  <a:lnTo>
                    <a:pt x="374" y="1897"/>
                  </a:lnTo>
                  <a:cubicBezTo>
                    <a:pt x="394" y="1927"/>
                    <a:pt x="423" y="1946"/>
                    <a:pt x="462" y="1946"/>
                  </a:cubicBezTo>
                  <a:cubicBezTo>
                    <a:pt x="472" y="1946"/>
                    <a:pt x="492" y="1946"/>
                    <a:pt x="502" y="1936"/>
                  </a:cubicBezTo>
                  <a:cubicBezTo>
                    <a:pt x="541" y="1907"/>
                    <a:pt x="561" y="1858"/>
                    <a:pt x="541" y="1809"/>
                  </a:cubicBezTo>
                  <a:lnTo>
                    <a:pt x="217" y="1209"/>
                  </a:lnTo>
                  <a:lnTo>
                    <a:pt x="462" y="982"/>
                  </a:lnTo>
                  <a:cubicBezTo>
                    <a:pt x="757" y="717"/>
                    <a:pt x="738" y="333"/>
                    <a:pt x="689" y="68"/>
                  </a:cubicBezTo>
                  <a:cubicBezTo>
                    <a:pt x="676" y="22"/>
                    <a:pt x="640" y="1"/>
                    <a:pt x="60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61"/>
            <p:cNvSpPr/>
            <p:nvPr/>
          </p:nvSpPr>
          <p:spPr>
            <a:xfrm>
              <a:off x="7924790" y="836293"/>
              <a:ext cx="56562" cy="30472"/>
            </a:xfrm>
            <a:custGeom>
              <a:rect b="b" l="l" r="r" t="t"/>
              <a:pathLst>
                <a:path extrusionOk="0" h="883" w="1639">
                  <a:moveTo>
                    <a:pt x="1535" y="1"/>
                  </a:moveTo>
                  <a:cubicBezTo>
                    <a:pt x="1494" y="1"/>
                    <a:pt x="1453" y="24"/>
                    <a:pt x="1440" y="76"/>
                  </a:cubicBezTo>
                  <a:cubicBezTo>
                    <a:pt x="1440" y="96"/>
                    <a:pt x="1352" y="607"/>
                    <a:pt x="919" y="686"/>
                  </a:cubicBezTo>
                  <a:cubicBezTo>
                    <a:pt x="894" y="690"/>
                    <a:pt x="869" y="692"/>
                    <a:pt x="845" y="692"/>
                  </a:cubicBezTo>
                  <a:cubicBezTo>
                    <a:pt x="454" y="692"/>
                    <a:pt x="201" y="194"/>
                    <a:pt x="201" y="194"/>
                  </a:cubicBezTo>
                  <a:cubicBezTo>
                    <a:pt x="182" y="163"/>
                    <a:pt x="153" y="149"/>
                    <a:pt x="124" y="149"/>
                  </a:cubicBezTo>
                  <a:cubicBezTo>
                    <a:pt x="62" y="149"/>
                    <a:pt x="0" y="209"/>
                    <a:pt x="34" y="283"/>
                  </a:cubicBezTo>
                  <a:cubicBezTo>
                    <a:pt x="44" y="312"/>
                    <a:pt x="343" y="883"/>
                    <a:pt x="838" y="883"/>
                  </a:cubicBezTo>
                  <a:cubicBezTo>
                    <a:pt x="842" y="883"/>
                    <a:pt x="846" y="883"/>
                    <a:pt x="850" y="883"/>
                  </a:cubicBezTo>
                  <a:cubicBezTo>
                    <a:pt x="889" y="873"/>
                    <a:pt x="919" y="873"/>
                    <a:pt x="948" y="863"/>
                  </a:cubicBezTo>
                  <a:cubicBezTo>
                    <a:pt x="1519" y="765"/>
                    <a:pt x="1627" y="135"/>
                    <a:pt x="1627" y="106"/>
                  </a:cubicBezTo>
                  <a:cubicBezTo>
                    <a:pt x="1638" y="39"/>
                    <a:pt x="1587" y="1"/>
                    <a:pt x="153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61"/>
            <p:cNvSpPr/>
            <p:nvPr/>
          </p:nvSpPr>
          <p:spPr>
            <a:xfrm>
              <a:off x="8063380" y="553144"/>
              <a:ext cx="288538" cy="287158"/>
            </a:xfrm>
            <a:custGeom>
              <a:rect b="b" l="l" r="r" t="t"/>
              <a:pathLst>
                <a:path extrusionOk="0" h="8321" w="8361">
                  <a:moveTo>
                    <a:pt x="3286" y="0"/>
                  </a:moveTo>
                  <a:cubicBezTo>
                    <a:pt x="2322" y="295"/>
                    <a:pt x="1456" y="787"/>
                    <a:pt x="581" y="1279"/>
                  </a:cubicBezTo>
                  <a:cubicBezTo>
                    <a:pt x="1" y="2754"/>
                    <a:pt x="463" y="4436"/>
                    <a:pt x="1712" y="5409"/>
                  </a:cubicBezTo>
                  <a:cubicBezTo>
                    <a:pt x="1614" y="6501"/>
                    <a:pt x="2184" y="7691"/>
                    <a:pt x="3079" y="8320"/>
                  </a:cubicBezTo>
                  <a:cubicBezTo>
                    <a:pt x="3305" y="7642"/>
                    <a:pt x="3856" y="7121"/>
                    <a:pt x="4554" y="6944"/>
                  </a:cubicBezTo>
                  <a:cubicBezTo>
                    <a:pt x="4678" y="6911"/>
                    <a:pt x="4814" y="6895"/>
                    <a:pt x="4955" y="6895"/>
                  </a:cubicBezTo>
                  <a:cubicBezTo>
                    <a:pt x="5364" y="6895"/>
                    <a:pt x="5811" y="7029"/>
                    <a:pt x="6089" y="7278"/>
                  </a:cubicBezTo>
                  <a:cubicBezTo>
                    <a:pt x="6423" y="6865"/>
                    <a:pt x="7003" y="6590"/>
                    <a:pt x="7318" y="6167"/>
                  </a:cubicBezTo>
                  <a:cubicBezTo>
                    <a:pt x="7829" y="5537"/>
                    <a:pt x="8361" y="4809"/>
                    <a:pt x="8242" y="4013"/>
                  </a:cubicBezTo>
                  <a:cubicBezTo>
                    <a:pt x="8193" y="3600"/>
                    <a:pt x="7957" y="3226"/>
                    <a:pt x="7702" y="2902"/>
                  </a:cubicBezTo>
                  <a:cubicBezTo>
                    <a:pt x="6826" y="1830"/>
                    <a:pt x="5567" y="1171"/>
                    <a:pt x="4338" y="531"/>
                  </a:cubicBezTo>
                  <a:cubicBezTo>
                    <a:pt x="4023" y="374"/>
                    <a:pt x="3600" y="167"/>
                    <a:pt x="32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61"/>
            <p:cNvSpPr/>
            <p:nvPr/>
          </p:nvSpPr>
          <p:spPr>
            <a:xfrm>
              <a:off x="7861810" y="691078"/>
              <a:ext cx="66880" cy="39997"/>
            </a:xfrm>
            <a:custGeom>
              <a:rect b="b" l="l" r="r" t="t"/>
              <a:pathLst>
                <a:path extrusionOk="0" h="1159" w="1938">
                  <a:moveTo>
                    <a:pt x="1106" y="0"/>
                  </a:moveTo>
                  <a:cubicBezTo>
                    <a:pt x="719" y="0"/>
                    <a:pt x="300" y="162"/>
                    <a:pt x="138" y="419"/>
                  </a:cubicBezTo>
                  <a:cubicBezTo>
                    <a:pt x="0" y="586"/>
                    <a:pt x="0" y="812"/>
                    <a:pt x="138" y="980"/>
                  </a:cubicBezTo>
                  <a:cubicBezTo>
                    <a:pt x="254" y="1113"/>
                    <a:pt x="466" y="1158"/>
                    <a:pt x="666" y="1158"/>
                  </a:cubicBezTo>
                  <a:cubicBezTo>
                    <a:pt x="687" y="1158"/>
                    <a:pt x="707" y="1158"/>
                    <a:pt x="728" y="1157"/>
                  </a:cubicBezTo>
                  <a:cubicBezTo>
                    <a:pt x="895" y="1157"/>
                    <a:pt x="1052" y="1147"/>
                    <a:pt x="1210" y="1117"/>
                  </a:cubicBezTo>
                  <a:cubicBezTo>
                    <a:pt x="1387" y="1098"/>
                    <a:pt x="1544" y="1039"/>
                    <a:pt x="1692" y="940"/>
                  </a:cubicBezTo>
                  <a:cubicBezTo>
                    <a:pt x="1879" y="793"/>
                    <a:pt x="1938" y="517"/>
                    <a:pt x="1810" y="311"/>
                  </a:cubicBezTo>
                  <a:cubicBezTo>
                    <a:pt x="1678" y="94"/>
                    <a:pt x="1401" y="0"/>
                    <a:pt x="11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61"/>
            <p:cNvSpPr/>
            <p:nvPr/>
          </p:nvSpPr>
          <p:spPr>
            <a:xfrm>
              <a:off x="8012133" y="701051"/>
              <a:ext cx="67260" cy="39686"/>
            </a:xfrm>
            <a:custGeom>
              <a:rect b="b" l="l" r="r" t="t"/>
              <a:pathLst>
                <a:path extrusionOk="0" h="1150" w="1949">
                  <a:moveTo>
                    <a:pt x="931" y="1"/>
                  </a:moveTo>
                  <a:cubicBezTo>
                    <a:pt x="641" y="1"/>
                    <a:pt x="360" y="81"/>
                    <a:pt x="207" y="238"/>
                  </a:cubicBezTo>
                  <a:cubicBezTo>
                    <a:pt x="40" y="376"/>
                    <a:pt x="1" y="602"/>
                    <a:pt x="89" y="799"/>
                  </a:cubicBezTo>
                  <a:cubicBezTo>
                    <a:pt x="198" y="966"/>
                    <a:pt x="424" y="1045"/>
                    <a:pt x="640" y="1094"/>
                  </a:cubicBezTo>
                  <a:cubicBezTo>
                    <a:pt x="798" y="1123"/>
                    <a:pt x="965" y="1143"/>
                    <a:pt x="1122" y="1143"/>
                  </a:cubicBezTo>
                  <a:cubicBezTo>
                    <a:pt x="1158" y="1147"/>
                    <a:pt x="1194" y="1149"/>
                    <a:pt x="1229" y="1149"/>
                  </a:cubicBezTo>
                  <a:cubicBezTo>
                    <a:pt x="1367" y="1149"/>
                    <a:pt x="1498" y="1119"/>
                    <a:pt x="1624" y="1064"/>
                  </a:cubicBezTo>
                  <a:cubicBezTo>
                    <a:pt x="1840" y="956"/>
                    <a:pt x="1948" y="710"/>
                    <a:pt x="1869" y="474"/>
                  </a:cubicBezTo>
                  <a:cubicBezTo>
                    <a:pt x="1750" y="155"/>
                    <a:pt x="1332" y="1"/>
                    <a:pt x="93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61"/>
            <p:cNvSpPr/>
            <p:nvPr/>
          </p:nvSpPr>
          <p:spPr>
            <a:xfrm>
              <a:off x="7832615" y="600974"/>
              <a:ext cx="1726" cy="4797"/>
            </a:xfrm>
            <a:custGeom>
              <a:rect b="b" l="l" r="r" t="t"/>
              <a:pathLst>
                <a:path extrusionOk="0" h="139" w="50">
                  <a:moveTo>
                    <a:pt x="0" y="1"/>
                  </a:moveTo>
                  <a:cubicBezTo>
                    <a:pt x="10" y="40"/>
                    <a:pt x="30" y="89"/>
                    <a:pt x="49" y="139"/>
                  </a:cubicBezTo>
                  <a:lnTo>
                    <a:pt x="0" y="1"/>
                  </a:lnTo>
                  <a:close/>
                </a:path>
              </a:pathLst>
            </a:custGeom>
            <a:solidFill>
              <a:srgbClr val="F255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61"/>
            <p:cNvSpPr/>
            <p:nvPr/>
          </p:nvSpPr>
          <p:spPr>
            <a:xfrm>
              <a:off x="7819018" y="481641"/>
              <a:ext cx="618419" cy="378023"/>
            </a:xfrm>
            <a:custGeom>
              <a:rect b="b" l="l" r="r" t="t"/>
              <a:pathLst>
                <a:path extrusionOk="0" h="10954" w="17920">
                  <a:moveTo>
                    <a:pt x="4974" y="0"/>
                  </a:moveTo>
                  <a:cubicBezTo>
                    <a:pt x="3920" y="0"/>
                    <a:pt x="3025" y="119"/>
                    <a:pt x="2430" y="351"/>
                  </a:cubicBezTo>
                  <a:cubicBezTo>
                    <a:pt x="306" y="1177"/>
                    <a:pt x="1" y="2308"/>
                    <a:pt x="365" y="3370"/>
                  </a:cubicBezTo>
                  <a:cubicBezTo>
                    <a:pt x="286" y="3056"/>
                    <a:pt x="257" y="2544"/>
                    <a:pt x="925" y="2318"/>
                  </a:cubicBezTo>
                  <a:cubicBezTo>
                    <a:pt x="1024" y="2283"/>
                    <a:pt x="1131" y="2267"/>
                    <a:pt x="1247" y="2267"/>
                  </a:cubicBezTo>
                  <a:cubicBezTo>
                    <a:pt x="1755" y="2267"/>
                    <a:pt x="2426" y="2583"/>
                    <a:pt x="3227" y="3056"/>
                  </a:cubicBezTo>
                  <a:cubicBezTo>
                    <a:pt x="3256" y="3075"/>
                    <a:pt x="3296" y="3095"/>
                    <a:pt x="3335" y="3115"/>
                  </a:cubicBezTo>
                  <a:cubicBezTo>
                    <a:pt x="4141" y="3597"/>
                    <a:pt x="5085" y="4226"/>
                    <a:pt x="6138" y="4846"/>
                  </a:cubicBezTo>
                  <a:cubicBezTo>
                    <a:pt x="7721" y="5770"/>
                    <a:pt x="10918" y="8111"/>
                    <a:pt x="12924" y="9616"/>
                  </a:cubicBezTo>
                  <a:cubicBezTo>
                    <a:pt x="12963" y="9645"/>
                    <a:pt x="13002" y="9665"/>
                    <a:pt x="13032" y="9694"/>
                  </a:cubicBezTo>
                  <a:cubicBezTo>
                    <a:pt x="14025" y="10432"/>
                    <a:pt x="14704" y="10953"/>
                    <a:pt x="14704" y="10953"/>
                  </a:cubicBezTo>
                  <a:cubicBezTo>
                    <a:pt x="14704" y="10953"/>
                    <a:pt x="17920" y="5927"/>
                    <a:pt x="14792" y="3095"/>
                  </a:cubicBezTo>
                  <a:cubicBezTo>
                    <a:pt x="14232" y="2603"/>
                    <a:pt x="13622" y="2180"/>
                    <a:pt x="12963" y="1846"/>
                  </a:cubicBezTo>
                  <a:cubicBezTo>
                    <a:pt x="12904" y="1817"/>
                    <a:pt x="12855" y="1787"/>
                    <a:pt x="12796" y="1767"/>
                  </a:cubicBezTo>
                  <a:cubicBezTo>
                    <a:pt x="11429" y="1079"/>
                    <a:pt x="9816" y="597"/>
                    <a:pt x="8252" y="312"/>
                  </a:cubicBezTo>
                  <a:cubicBezTo>
                    <a:pt x="8164" y="292"/>
                    <a:pt x="8075" y="282"/>
                    <a:pt x="7987" y="273"/>
                  </a:cubicBezTo>
                  <a:cubicBezTo>
                    <a:pt x="6923" y="90"/>
                    <a:pt x="5888" y="0"/>
                    <a:pt x="497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61"/>
            <p:cNvSpPr/>
            <p:nvPr/>
          </p:nvSpPr>
          <p:spPr>
            <a:xfrm>
              <a:off x="7930346" y="491028"/>
              <a:ext cx="173482" cy="98112"/>
            </a:xfrm>
            <a:custGeom>
              <a:rect b="b" l="l" r="r" t="t"/>
              <a:pathLst>
                <a:path extrusionOk="0" h="2843" w="5027">
                  <a:moveTo>
                    <a:pt x="4761" y="1"/>
                  </a:moveTo>
                  <a:cubicBezTo>
                    <a:pt x="4151" y="197"/>
                    <a:pt x="3551" y="433"/>
                    <a:pt x="2971" y="699"/>
                  </a:cubicBezTo>
                  <a:cubicBezTo>
                    <a:pt x="1771" y="1269"/>
                    <a:pt x="768" y="1967"/>
                    <a:pt x="1" y="2784"/>
                  </a:cubicBezTo>
                  <a:cubicBezTo>
                    <a:pt x="30" y="2803"/>
                    <a:pt x="70" y="2823"/>
                    <a:pt x="109" y="2843"/>
                  </a:cubicBezTo>
                  <a:cubicBezTo>
                    <a:pt x="945" y="1987"/>
                    <a:pt x="1938" y="1299"/>
                    <a:pt x="3030" y="817"/>
                  </a:cubicBezTo>
                  <a:cubicBezTo>
                    <a:pt x="3669" y="512"/>
                    <a:pt x="4338" y="256"/>
                    <a:pt x="5026" y="40"/>
                  </a:cubicBezTo>
                  <a:cubicBezTo>
                    <a:pt x="4938" y="20"/>
                    <a:pt x="4849" y="10"/>
                    <a:pt x="4761" y="1"/>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61"/>
            <p:cNvSpPr/>
            <p:nvPr/>
          </p:nvSpPr>
          <p:spPr>
            <a:xfrm>
              <a:off x="8260568" y="542619"/>
              <a:ext cx="26538" cy="273595"/>
            </a:xfrm>
            <a:custGeom>
              <a:rect b="b" l="l" r="r" t="t"/>
              <a:pathLst>
                <a:path extrusionOk="0" h="7928" w="769">
                  <a:moveTo>
                    <a:pt x="1" y="0"/>
                  </a:moveTo>
                  <a:lnTo>
                    <a:pt x="1" y="0"/>
                  </a:lnTo>
                  <a:cubicBezTo>
                    <a:pt x="434" y="1082"/>
                    <a:pt x="640" y="2351"/>
                    <a:pt x="621" y="3747"/>
                  </a:cubicBezTo>
                  <a:cubicBezTo>
                    <a:pt x="611" y="5144"/>
                    <a:pt x="375" y="6550"/>
                    <a:pt x="129" y="7849"/>
                  </a:cubicBezTo>
                  <a:cubicBezTo>
                    <a:pt x="168" y="7878"/>
                    <a:pt x="198" y="7898"/>
                    <a:pt x="237" y="7927"/>
                  </a:cubicBezTo>
                  <a:cubicBezTo>
                    <a:pt x="483" y="6609"/>
                    <a:pt x="729" y="5173"/>
                    <a:pt x="748" y="3747"/>
                  </a:cubicBezTo>
                  <a:cubicBezTo>
                    <a:pt x="768" y="2371"/>
                    <a:pt x="581" y="1141"/>
                    <a:pt x="158" y="79"/>
                  </a:cubicBezTo>
                  <a:cubicBezTo>
                    <a:pt x="109" y="50"/>
                    <a:pt x="50" y="20"/>
                    <a:pt x="1"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61"/>
            <p:cNvSpPr/>
            <p:nvPr/>
          </p:nvSpPr>
          <p:spPr>
            <a:xfrm>
              <a:off x="7971067" y="989583"/>
              <a:ext cx="166683" cy="55699"/>
            </a:xfrm>
            <a:custGeom>
              <a:rect b="b" l="l" r="r" t="t"/>
              <a:pathLst>
                <a:path extrusionOk="0" h="1614" w="4830">
                  <a:moveTo>
                    <a:pt x="21" y="1"/>
                  </a:moveTo>
                  <a:lnTo>
                    <a:pt x="1" y="1614"/>
                  </a:lnTo>
                  <a:lnTo>
                    <a:pt x="1" y="1614"/>
                  </a:lnTo>
                  <a:lnTo>
                    <a:pt x="4830" y="296"/>
                  </a:lnTo>
                  <a:lnTo>
                    <a:pt x="21"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61"/>
            <p:cNvSpPr/>
            <p:nvPr/>
          </p:nvSpPr>
          <p:spPr>
            <a:xfrm>
              <a:off x="7549222" y="1024541"/>
              <a:ext cx="923177" cy="617418"/>
            </a:xfrm>
            <a:custGeom>
              <a:rect b="b" l="l" r="r" t="t"/>
              <a:pathLst>
                <a:path extrusionOk="0" h="17891" w="26751">
                  <a:moveTo>
                    <a:pt x="11940" y="1"/>
                  </a:moveTo>
                  <a:cubicBezTo>
                    <a:pt x="11723" y="1"/>
                    <a:pt x="11536" y="148"/>
                    <a:pt x="11468" y="355"/>
                  </a:cubicBezTo>
                  <a:lnTo>
                    <a:pt x="11123" y="1604"/>
                  </a:lnTo>
                  <a:cubicBezTo>
                    <a:pt x="11123" y="1604"/>
                    <a:pt x="8940" y="1899"/>
                    <a:pt x="7219" y="2233"/>
                  </a:cubicBezTo>
                  <a:lnTo>
                    <a:pt x="6885" y="2302"/>
                  </a:lnTo>
                  <a:cubicBezTo>
                    <a:pt x="6649" y="2361"/>
                    <a:pt x="6422" y="2410"/>
                    <a:pt x="6206" y="2459"/>
                  </a:cubicBezTo>
                  <a:cubicBezTo>
                    <a:pt x="6127" y="2479"/>
                    <a:pt x="6049" y="2499"/>
                    <a:pt x="5980" y="2518"/>
                  </a:cubicBezTo>
                  <a:cubicBezTo>
                    <a:pt x="5852" y="2558"/>
                    <a:pt x="5734" y="2587"/>
                    <a:pt x="5636" y="2627"/>
                  </a:cubicBezTo>
                  <a:cubicBezTo>
                    <a:pt x="5557" y="2646"/>
                    <a:pt x="5478" y="2676"/>
                    <a:pt x="5390" y="2715"/>
                  </a:cubicBezTo>
                  <a:cubicBezTo>
                    <a:pt x="5173" y="2823"/>
                    <a:pt x="4986" y="3079"/>
                    <a:pt x="4809" y="3433"/>
                  </a:cubicBezTo>
                  <a:cubicBezTo>
                    <a:pt x="4760" y="3541"/>
                    <a:pt x="4711" y="3640"/>
                    <a:pt x="4662" y="3767"/>
                  </a:cubicBezTo>
                  <a:cubicBezTo>
                    <a:pt x="4101" y="5134"/>
                    <a:pt x="3747" y="7357"/>
                    <a:pt x="3678" y="7819"/>
                  </a:cubicBezTo>
                  <a:cubicBezTo>
                    <a:pt x="3669" y="7869"/>
                    <a:pt x="3669" y="7898"/>
                    <a:pt x="3669" y="7898"/>
                  </a:cubicBezTo>
                  <a:lnTo>
                    <a:pt x="1672" y="8527"/>
                  </a:lnTo>
                  <a:lnTo>
                    <a:pt x="1446" y="8596"/>
                  </a:lnTo>
                  <a:lnTo>
                    <a:pt x="1466" y="8724"/>
                  </a:lnTo>
                  <a:lnTo>
                    <a:pt x="1859" y="10780"/>
                  </a:lnTo>
                  <a:cubicBezTo>
                    <a:pt x="1279" y="11183"/>
                    <a:pt x="767" y="11665"/>
                    <a:pt x="335" y="12225"/>
                  </a:cubicBezTo>
                  <a:cubicBezTo>
                    <a:pt x="0" y="12648"/>
                    <a:pt x="79" y="14251"/>
                    <a:pt x="266" y="15864"/>
                  </a:cubicBezTo>
                  <a:cubicBezTo>
                    <a:pt x="3114" y="14964"/>
                    <a:pt x="5921" y="13757"/>
                    <a:pt x="8778" y="13757"/>
                  </a:cubicBezTo>
                  <a:cubicBezTo>
                    <a:pt x="9354" y="13757"/>
                    <a:pt x="9933" y="13806"/>
                    <a:pt x="10514" y="13917"/>
                  </a:cubicBezTo>
                  <a:cubicBezTo>
                    <a:pt x="11881" y="14173"/>
                    <a:pt x="13130" y="14753"/>
                    <a:pt x="14369" y="15392"/>
                  </a:cubicBezTo>
                  <a:lnTo>
                    <a:pt x="14713" y="15569"/>
                  </a:lnTo>
                  <a:cubicBezTo>
                    <a:pt x="16110" y="16297"/>
                    <a:pt x="17496" y="17074"/>
                    <a:pt x="19001" y="17507"/>
                  </a:cubicBezTo>
                  <a:cubicBezTo>
                    <a:pt x="19911" y="17763"/>
                    <a:pt x="20852" y="17891"/>
                    <a:pt x="21792" y="17891"/>
                  </a:cubicBezTo>
                  <a:cubicBezTo>
                    <a:pt x="22801" y="17891"/>
                    <a:pt x="23811" y="17743"/>
                    <a:pt x="24784" y="17448"/>
                  </a:cubicBezTo>
                  <a:lnTo>
                    <a:pt x="24804" y="17448"/>
                  </a:lnTo>
                  <a:lnTo>
                    <a:pt x="25512" y="17202"/>
                  </a:lnTo>
                  <a:cubicBezTo>
                    <a:pt x="25512" y="17202"/>
                    <a:pt x="26751" y="13819"/>
                    <a:pt x="25512" y="9747"/>
                  </a:cubicBezTo>
                  <a:cubicBezTo>
                    <a:pt x="24273" y="5675"/>
                    <a:pt x="19798" y="2302"/>
                    <a:pt x="19798" y="2302"/>
                  </a:cubicBezTo>
                  <a:lnTo>
                    <a:pt x="19158" y="335"/>
                  </a:lnTo>
                  <a:cubicBezTo>
                    <a:pt x="19099" y="138"/>
                    <a:pt x="18913" y="1"/>
                    <a:pt x="1869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61"/>
            <p:cNvSpPr/>
            <p:nvPr/>
          </p:nvSpPr>
          <p:spPr>
            <a:xfrm>
              <a:off x="7599434" y="1026887"/>
              <a:ext cx="167719" cy="173516"/>
            </a:xfrm>
            <a:custGeom>
              <a:rect b="b" l="l" r="r" t="t"/>
              <a:pathLst>
                <a:path extrusionOk="0" h="5028" w="4860">
                  <a:moveTo>
                    <a:pt x="4140" y="0"/>
                  </a:moveTo>
                  <a:cubicBezTo>
                    <a:pt x="4134" y="0"/>
                    <a:pt x="4128" y="1"/>
                    <a:pt x="4122" y="2"/>
                  </a:cubicBezTo>
                  <a:cubicBezTo>
                    <a:pt x="4053" y="21"/>
                    <a:pt x="4013" y="80"/>
                    <a:pt x="4023" y="149"/>
                  </a:cubicBezTo>
                  <a:lnTo>
                    <a:pt x="4594" y="2824"/>
                  </a:lnTo>
                  <a:lnTo>
                    <a:pt x="119" y="4791"/>
                  </a:lnTo>
                  <a:cubicBezTo>
                    <a:pt x="1" y="4850"/>
                    <a:pt x="40" y="5017"/>
                    <a:pt x="168" y="5027"/>
                  </a:cubicBezTo>
                  <a:cubicBezTo>
                    <a:pt x="178" y="5027"/>
                    <a:pt x="197" y="5027"/>
                    <a:pt x="217" y="5017"/>
                  </a:cubicBezTo>
                  <a:lnTo>
                    <a:pt x="4780" y="3011"/>
                  </a:lnTo>
                  <a:cubicBezTo>
                    <a:pt x="4830" y="2981"/>
                    <a:pt x="4859" y="2932"/>
                    <a:pt x="4849" y="2873"/>
                  </a:cubicBezTo>
                  <a:lnTo>
                    <a:pt x="4259" y="100"/>
                  </a:lnTo>
                  <a:cubicBezTo>
                    <a:pt x="4250" y="38"/>
                    <a:pt x="4194" y="0"/>
                    <a:pt x="414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61"/>
            <p:cNvSpPr/>
            <p:nvPr/>
          </p:nvSpPr>
          <p:spPr>
            <a:xfrm>
              <a:off x="7170100" y="795123"/>
              <a:ext cx="749764" cy="491146"/>
            </a:xfrm>
            <a:custGeom>
              <a:rect b="b" l="l" r="r" t="t"/>
              <a:pathLst>
                <a:path extrusionOk="0" h="14232" w="21726">
                  <a:moveTo>
                    <a:pt x="1653" y="0"/>
                  </a:moveTo>
                  <a:cubicBezTo>
                    <a:pt x="1653" y="0"/>
                    <a:pt x="1" y="3423"/>
                    <a:pt x="827" y="7495"/>
                  </a:cubicBezTo>
                  <a:cubicBezTo>
                    <a:pt x="1623" y="11487"/>
                    <a:pt x="4023" y="14123"/>
                    <a:pt x="4122" y="14231"/>
                  </a:cubicBezTo>
                  <a:lnTo>
                    <a:pt x="20162" y="6364"/>
                  </a:lnTo>
                  <a:cubicBezTo>
                    <a:pt x="20162" y="6364"/>
                    <a:pt x="21726" y="4062"/>
                    <a:pt x="19424" y="2341"/>
                  </a:cubicBezTo>
                  <a:lnTo>
                    <a:pt x="1653"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61"/>
            <p:cNvSpPr/>
            <p:nvPr/>
          </p:nvSpPr>
          <p:spPr>
            <a:xfrm>
              <a:off x="7170100" y="795123"/>
              <a:ext cx="163646" cy="491146"/>
            </a:xfrm>
            <a:custGeom>
              <a:rect b="b" l="l" r="r" t="t"/>
              <a:pathLst>
                <a:path extrusionOk="0" h="14232" w="4742">
                  <a:moveTo>
                    <a:pt x="1653" y="0"/>
                  </a:moveTo>
                  <a:cubicBezTo>
                    <a:pt x="1653" y="0"/>
                    <a:pt x="1" y="3423"/>
                    <a:pt x="827" y="7495"/>
                  </a:cubicBezTo>
                  <a:cubicBezTo>
                    <a:pt x="1623" y="11487"/>
                    <a:pt x="4023" y="14123"/>
                    <a:pt x="4122" y="14231"/>
                  </a:cubicBezTo>
                  <a:cubicBezTo>
                    <a:pt x="4122" y="14231"/>
                    <a:pt x="4741" y="11271"/>
                    <a:pt x="4535" y="7072"/>
                  </a:cubicBezTo>
                  <a:cubicBezTo>
                    <a:pt x="4328" y="2872"/>
                    <a:pt x="1653"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61"/>
            <p:cNvSpPr/>
            <p:nvPr/>
          </p:nvSpPr>
          <p:spPr>
            <a:xfrm>
              <a:off x="7556331" y="1090729"/>
              <a:ext cx="253062" cy="246091"/>
            </a:xfrm>
            <a:custGeom>
              <a:rect b="b" l="l" r="r" t="t"/>
              <a:pathLst>
                <a:path extrusionOk="0" h="7131" w="7333">
                  <a:moveTo>
                    <a:pt x="4505" y="0"/>
                  </a:moveTo>
                  <a:lnTo>
                    <a:pt x="256" y="2076"/>
                  </a:lnTo>
                  <a:cubicBezTo>
                    <a:pt x="1" y="4456"/>
                    <a:pt x="1505" y="6668"/>
                    <a:pt x="1505" y="6668"/>
                  </a:cubicBezTo>
                  <a:lnTo>
                    <a:pt x="1692" y="7131"/>
                  </a:lnTo>
                  <a:lnTo>
                    <a:pt x="7003" y="5557"/>
                  </a:lnTo>
                  <a:cubicBezTo>
                    <a:pt x="7003" y="5557"/>
                    <a:pt x="7332" y="216"/>
                    <a:pt x="6915" y="216"/>
                  </a:cubicBezTo>
                  <a:cubicBezTo>
                    <a:pt x="6912" y="216"/>
                    <a:pt x="6908" y="216"/>
                    <a:pt x="6905" y="217"/>
                  </a:cubicBezTo>
                  <a:cubicBezTo>
                    <a:pt x="6472" y="315"/>
                    <a:pt x="5823" y="2105"/>
                    <a:pt x="5823" y="2105"/>
                  </a:cubicBezTo>
                  <a:cubicBezTo>
                    <a:pt x="5823" y="2105"/>
                    <a:pt x="5656" y="1299"/>
                    <a:pt x="5489" y="836"/>
                  </a:cubicBezTo>
                  <a:cubicBezTo>
                    <a:pt x="5331" y="374"/>
                    <a:pt x="4505" y="0"/>
                    <a:pt x="4505" y="0"/>
                  </a:cubicBezTo>
                  <a:close/>
                </a:path>
              </a:pathLst>
            </a:cu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61"/>
            <p:cNvSpPr/>
            <p:nvPr/>
          </p:nvSpPr>
          <p:spPr>
            <a:xfrm>
              <a:off x="7599089" y="1259066"/>
              <a:ext cx="388997" cy="259688"/>
            </a:xfrm>
            <a:custGeom>
              <a:rect b="b" l="l" r="r" t="t"/>
              <a:pathLst>
                <a:path extrusionOk="0" h="7525" w="11272">
                  <a:moveTo>
                    <a:pt x="6256" y="1"/>
                  </a:moveTo>
                  <a:lnTo>
                    <a:pt x="1" y="1810"/>
                  </a:lnTo>
                  <a:lnTo>
                    <a:pt x="1191" y="7524"/>
                  </a:lnTo>
                  <a:lnTo>
                    <a:pt x="11272" y="5921"/>
                  </a:lnTo>
                  <a:cubicBezTo>
                    <a:pt x="10121" y="3167"/>
                    <a:pt x="6993" y="2263"/>
                    <a:pt x="6993" y="2263"/>
                  </a:cubicBezTo>
                  <a:lnTo>
                    <a:pt x="625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61"/>
            <p:cNvSpPr/>
            <p:nvPr/>
          </p:nvSpPr>
          <p:spPr>
            <a:xfrm>
              <a:off x="7594016" y="1252060"/>
              <a:ext cx="462986" cy="310107"/>
            </a:xfrm>
            <a:custGeom>
              <a:rect b="b" l="l" r="r" t="t"/>
              <a:pathLst>
                <a:path extrusionOk="0" h="8986" w="13416">
                  <a:moveTo>
                    <a:pt x="6568" y="1"/>
                  </a:moveTo>
                  <a:cubicBezTo>
                    <a:pt x="6556" y="1"/>
                    <a:pt x="6543" y="3"/>
                    <a:pt x="6531" y="7"/>
                  </a:cubicBezTo>
                  <a:lnTo>
                    <a:pt x="5950" y="174"/>
                  </a:lnTo>
                  <a:lnTo>
                    <a:pt x="2380" y="1226"/>
                  </a:lnTo>
                  <a:lnTo>
                    <a:pt x="325" y="1826"/>
                  </a:lnTo>
                  <a:lnTo>
                    <a:pt x="118" y="1895"/>
                  </a:lnTo>
                  <a:cubicBezTo>
                    <a:pt x="0" y="1954"/>
                    <a:pt x="40" y="2121"/>
                    <a:pt x="168" y="2121"/>
                  </a:cubicBezTo>
                  <a:lnTo>
                    <a:pt x="177" y="2121"/>
                  </a:lnTo>
                  <a:lnTo>
                    <a:pt x="443" y="2052"/>
                  </a:lnTo>
                  <a:lnTo>
                    <a:pt x="5931" y="430"/>
                  </a:lnTo>
                  <a:lnTo>
                    <a:pt x="6423" y="282"/>
                  </a:lnTo>
                  <a:lnTo>
                    <a:pt x="6482" y="263"/>
                  </a:lnTo>
                  <a:lnTo>
                    <a:pt x="7268" y="2466"/>
                  </a:lnTo>
                  <a:cubicBezTo>
                    <a:pt x="7278" y="2485"/>
                    <a:pt x="7298" y="2505"/>
                    <a:pt x="7318" y="2525"/>
                  </a:cubicBezTo>
                  <a:lnTo>
                    <a:pt x="7367" y="2544"/>
                  </a:lnTo>
                  <a:cubicBezTo>
                    <a:pt x="7396" y="2544"/>
                    <a:pt x="10484" y="3016"/>
                    <a:pt x="11960" y="6291"/>
                  </a:cubicBezTo>
                  <a:cubicBezTo>
                    <a:pt x="12402" y="7265"/>
                    <a:pt x="12766" y="8101"/>
                    <a:pt x="13071" y="8809"/>
                  </a:cubicBezTo>
                  <a:lnTo>
                    <a:pt x="13415" y="8986"/>
                  </a:lnTo>
                  <a:cubicBezTo>
                    <a:pt x="13091" y="8229"/>
                    <a:pt x="12687" y="7294"/>
                    <a:pt x="12186" y="6193"/>
                  </a:cubicBezTo>
                  <a:cubicBezTo>
                    <a:pt x="12166" y="6134"/>
                    <a:pt x="12137" y="6075"/>
                    <a:pt x="12107" y="6016"/>
                  </a:cubicBezTo>
                  <a:cubicBezTo>
                    <a:pt x="12068" y="5937"/>
                    <a:pt x="12028" y="5859"/>
                    <a:pt x="11989" y="5790"/>
                  </a:cubicBezTo>
                  <a:cubicBezTo>
                    <a:pt x="11065" y="4019"/>
                    <a:pt x="9422" y="2751"/>
                    <a:pt x="7485" y="2318"/>
                  </a:cubicBezTo>
                  <a:lnTo>
                    <a:pt x="6678" y="76"/>
                  </a:lnTo>
                  <a:cubicBezTo>
                    <a:pt x="6663" y="29"/>
                    <a:pt x="6616" y="1"/>
                    <a:pt x="65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61"/>
            <p:cNvSpPr/>
            <p:nvPr/>
          </p:nvSpPr>
          <p:spPr>
            <a:xfrm>
              <a:off x="8004679" y="1246849"/>
              <a:ext cx="184180" cy="213858"/>
            </a:xfrm>
            <a:custGeom>
              <a:rect b="b" l="l" r="r" t="t"/>
              <a:pathLst>
                <a:path extrusionOk="0" h="6197" w="5337">
                  <a:moveTo>
                    <a:pt x="5182" y="0"/>
                  </a:moveTo>
                  <a:cubicBezTo>
                    <a:pt x="5157" y="0"/>
                    <a:pt x="5130" y="9"/>
                    <a:pt x="5105" y="30"/>
                  </a:cubicBezTo>
                  <a:lnTo>
                    <a:pt x="40" y="5990"/>
                  </a:lnTo>
                  <a:cubicBezTo>
                    <a:pt x="1" y="6039"/>
                    <a:pt x="10" y="6118"/>
                    <a:pt x="60" y="6167"/>
                  </a:cubicBezTo>
                  <a:cubicBezTo>
                    <a:pt x="79" y="6177"/>
                    <a:pt x="109" y="6196"/>
                    <a:pt x="138" y="6196"/>
                  </a:cubicBezTo>
                  <a:cubicBezTo>
                    <a:pt x="168" y="6187"/>
                    <a:pt x="207" y="6177"/>
                    <a:pt x="227" y="6147"/>
                  </a:cubicBezTo>
                  <a:lnTo>
                    <a:pt x="5292" y="187"/>
                  </a:lnTo>
                  <a:cubicBezTo>
                    <a:pt x="5337" y="97"/>
                    <a:pt x="5266" y="0"/>
                    <a:pt x="518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7" name="Google Shape;4787;p61"/>
          <p:cNvGrpSpPr/>
          <p:nvPr/>
        </p:nvGrpSpPr>
        <p:grpSpPr>
          <a:xfrm rot="-270074">
            <a:off x="7520601" y="3713015"/>
            <a:ext cx="1358577" cy="1259963"/>
            <a:chOff x="-2401400" y="2614784"/>
            <a:chExt cx="2401395" cy="2227841"/>
          </a:xfrm>
        </p:grpSpPr>
        <p:sp>
          <p:nvSpPr>
            <p:cNvPr id="4788" name="Google Shape;4788;p61"/>
            <p:cNvSpPr/>
            <p:nvPr/>
          </p:nvSpPr>
          <p:spPr>
            <a:xfrm>
              <a:off x="-2401400" y="2614784"/>
              <a:ext cx="2401395" cy="2227841"/>
            </a:xfrm>
            <a:custGeom>
              <a:rect b="b" l="l" r="r" t="t"/>
              <a:pathLst>
                <a:path extrusionOk="0" h="55056" w="59345">
                  <a:moveTo>
                    <a:pt x="35258" y="0"/>
                  </a:moveTo>
                  <a:cubicBezTo>
                    <a:pt x="35242" y="0"/>
                    <a:pt x="35226" y="0"/>
                    <a:pt x="35209" y="1"/>
                  </a:cubicBezTo>
                  <a:cubicBezTo>
                    <a:pt x="34698" y="1"/>
                    <a:pt x="34196" y="89"/>
                    <a:pt x="33724" y="266"/>
                  </a:cubicBezTo>
                  <a:cubicBezTo>
                    <a:pt x="33292" y="423"/>
                    <a:pt x="32888" y="640"/>
                    <a:pt x="32525" y="915"/>
                  </a:cubicBezTo>
                  <a:cubicBezTo>
                    <a:pt x="31895" y="492"/>
                    <a:pt x="31157" y="256"/>
                    <a:pt x="30390" y="256"/>
                  </a:cubicBezTo>
                  <a:cubicBezTo>
                    <a:pt x="30312" y="256"/>
                    <a:pt x="30233" y="266"/>
                    <a:pt x="30164" y="266"/>
                  </a:cubicBezTo>
                  <a:cubicBezTo>
                    <a:pt x="29417" y="315"/>
                    <a:pt x="28709" y="591"/>
                    <a:pt x="28109" y="1043"/>
                  </a:cubicBezTo>
                  <a:cubicBezTo>
                    <a:pt x="27519" y="630"/>
                    <a:pt x="26811" y="384"/>
                    <a:pt x="26083" y="345"/>
                  </a:cubicBezTo>
                  <a:lnTo>
                    <a:pt x="25925" y="345"/>
                  </a:lnTo>
                  <a:cubicBezTo>
                    <a:pt x="24726" y="355"/>
                    <a:pt x="23614" y="955"/>
                    <a:pt x="22945" y="1948"/>
                  </a:cubicBezTo>
                  <a:cubicBezTo>
                    <a:pt x="21028" y="1997"/>
                    <a:pt x="19375" y="3335"/>
                    <a:pt x="18923" y="5203"/>
                  </a:cubicBezTo>
                  <a:cubicBezTo>
                    <a:pt x="18215" y="5351"/>
                    <a:pt x="17556" y="5675"/>
                    <a:pt x="17005" y="6147"/>
                  </a:cubicBezTo>
                  <a:cubicBezTo>
                    <a:pt x="16543" y="6550"/>
                    <a:pt x="16179" y="7042"/>
                    <a:pt x="15923" y="7603"/>
                  </a:cubicBezTo>
                  <a:lnTo>
                    <a:pt x="15746" y="7613"/>
                  </a:lnTo>
                  <a:cubicBezTo>
                    <a:pt x="14271" y="7691"/>
                    <a:pt x="13140" y="8930"/>
                    <a:pt x="13189" y="10406"/>
                  </a:cubicBezTo>
                  <a:lnTo>
                    <a:pt x="13189" y="10524"/>
                  </a:lnTo>
                  <a:cubicBezTo>
                    <a:pt x="13209" y="11183"/>
                    <a:pt x="13465" y="11812"/>
                    <a:pt x="13917" y="12294"/>
                  </a:cubicBezTo>
                  <a:lnTo>
                    <a:pt x="13406" y="28492"/>
                  </a:lnTo>
                  <a:lnTo>
                    <a:pt x="12835" y="28570"/>
                  </a:lnTo>
                  <a:cubicBezTo>
                    <a:pt x="12196" y="28049"/>
                    <a:pt x="11439" y="27685"/>
                    <a:pt x="10622" y="27508"/>
                  </a:cubicBezTo>
                  <a:cubicBezTo>
                    <a:pt x="10246" y="27427"/>
                    <a:pt x="9870" y="27387"/>
                    <a:pt x="9500" y="27387"/>
                  </a:cubicBezTo>
                  <a:cubicBezTo>
                    <a:pt x="7066" y="27387"/>
                    <a:pt x="4876" y="29085"/>
                    <a:pt x="4338" y="31560"/>
                  </a:cubicBezTo>
                  <a:cubicBezTo>
                    <a:pt x="4181" y="32308"/>
                    <a:pt x="4190" y="33075"/>
                    <a:pt x="4348" y="33812"/>
                  </a:cubicBezTo>
                  <a:lnTo>
                    <a:pt x="3945" y="33862"/>
                  </a:lnTo>
                  <a:cubicBezTo>
                    <a:pt x="3099" y="33960"/>
                    <a:pt x="2479" y="34698"/>
                    <a:pt x="2538" y="35543"/>
                  </a:cubicBezTo>
                  <a:cubicBezTo>
                    <a:pt x="2538" y="35573"/>
                    <a:pt x="2617" y="37992"/>
                    <a:pt x="1319" y="38346"/>
                  </a:cubicBezTo>
                  <a:cubicBezTo>
                    <a:pt x="493" y="38582"/>
                    <a:pt x="1" y="39438"/>
                    <a:pt x="207" y="40274"/>
                  </a:cubicBezTo>
                  <a:lnTo>
                    <a:pt x="2519" y="49518"/>
                  </a:lnTo>
                  <a:cubicBezTo>
                    <a:pt x="2686" y="50227"/>
                    <a:pt x="3315" y="50728"/>
                    <a:pt x="4043" y="50728"/>
                  </a:cubicBezTo>
                  <a:cubicBezTo>
                    <a:pt x="4171" y="50728"/>
                    <a:pt x="4299" y="50708"/>
                    <a:pt x="4417" y="50689"/>
                  </a:cubicBezTo>
                  <a:cubicBezTo>
                    <a:pt x="4584" y="50649"/>
                    <a:pt x="4761" y="50640"/>
                    <a:pt x="4938" y="50640"/>
                  </a:cubicBezTo>
                  <a:cubicBezTo>
                    <a:pt x="6285" y="50640"/>
                    <a:pt x="6728" y="51466"/>
                    <a:pt x="6934" y="52076"/>
                  </a:cubicBezTo>
                  <a:cubicBezTo>
                    <a:pt x="7154" y="52733"/>
                    <a:pt x="7764" y="53157"/>
                    <a:pt x="8438" y="53157"/>
                  </a:cubicBezTo>
                  <a:cubicBezTo>
                    <a:pt x="8520" y="53157"/>
                    <a:pt x="8602" y="53150"/>
                    <a:pt x="8685" y="53138"/>
                  </a:cubicBezTo>
                  <a:lnTo>
                    <a:pt x="18726" y="51613"/>
                  </a:lnTo>
                  <a:cubicBezTo>
                    <a:pt x="19503" y="53679"/>
                    <a:pt x="21480" y="55046"/>
                    <a:pt x="23683" y="55055"/>
                  </a:cubicBezTo>
                  <a:cubicBezTo>
                    <a:pt x="25286" y="55055"/>
                    <a:pt x="26801" y="54328"/>
                    <a:pt x="27804" y="53088"/>
                  </a:cubicBezTo>
                  <a:cubicBezTo>
                    <a:pt x="29554" y="53433"/>
                    <a:pt x="31335" y="53600"/>
                    <a:pt x="33124" y="53610"/>
                  </a:cubicBezTo>
                  <a:cubicBezTo>
                    <a:pt x="33331" y="53610"/>
                    <a:pt x="33528" y="53600"/>
                    <a:pt x="33724" y="53600"/>
                  </a:cubicBezTo>
                  <a:cubicBezTo>
                    <a:pt x="39006" y="53482"/>
                    <a:pt x="43795" y="52007"/>
                    <a:pt x="47582" y="49351"/>
                  </a:cubicBezTo>
                  <a:cubicBezTo>
                    <a:pt x="52342" y="46007"/>
                    <a:pt x="55558" y="40874"/>
                    <a:pt x="56472" y="35120"/>
                  </a:cubicBezTo>
                  <a:cubicBezTo>
                    <a:pt x="59344" y="32858"/>
                    <a:pt x="59108" y="28433"/>
                    <a:pt x="56020" y="26495"/>
                  </a:cubicBezTo>
                  <a:cubicBezTo>
                    <a:pt x="55676" y="25227"/>
                    <a:pt x="55213" y="23997"/>
                    <a:pt x="54643" y="22817"/>
                  </a:cubicBezTo>
                  <a:cubicBezTo>
                    <a:pt x="53669" y="20821"/>
                    <a:pt x="52479" y="19208"/>
                    <a:pt x="51093" y="18028"/>
                  </a:cubicBezTo>
                  <a:cubicBezTo>
                    <a:pt x="51161" y="17900"/>
                    <a:pt x="51230" y="17772"/>
                    <a:pt x="51289" y="17644"/>
                  </a:cubicBezTo>
                  <a:cubicBezTo>
                    <a:pt x="51850" y="16287"/>
                    <a:pt x="51230" y="14723"/>
                    <a:pt x="49883" y="14123"/>
                  </a:cubicBezTo>
                  <a:lnTo>
                    <a:pt x="49598" y="14005"/>
                  </a:lnTo>
                  <a:cubicBezTo>
                    <a:pt x="49726" y="12992"/>
                    <a:pt x="49499" y="11969"/>
                    <a:pt x="48958" y="11104"/>
                  </a:cubicBezTo>
                  <a:cubicBezTo>
                    <a:pt x="48339" y="10170"/>
                    <a:pt x="47346" y="9530"/>
                    <a:pt x="46234" y="9363"/>
                  </a:cubicBezTo>
                  <a:cubicBezTo>
                    <a:pt x="46185" y="9009"/>
                    <a:pt x="46097" y="8655"/>
                    <a:pt x="45979" y="8311"/>
                  </a:cubicBezTo>
                  <a:cubicBezTo>
                    <a:pt x="45516" y="7032"/>
                    <a:pt x="44543" y="6039"/>
                    <a:pt x="43372" y="5665"/>
                  </a:cubicBezTo>
                  <a:cubicBezTo>
                    <a:pt x="43028" y="5557"/>
                    <a:pt x="42674" y="5508"/>
                    <a:pt x="42310" y="5508"/>
                  </a:cubicBezTo>
                  <a:cubicBezTo>
                    <a:pt x="42094" y="5508"/>
                    <a:pt x="41877" y="5528"/>
                    <a:pt x="41671" y="5567"/>
                  </a:cubicBezTo>
                  <a:cubicBezTo>
                    <a:pt x="41514" y="5282"/>
                    <a:pt x="41317" y="5016"/>
                    <a:pt x="41100" y="4780"/>
                  </a:cubicBezTo>
                  <a:cubicBezTo>
                    <a:pt x="40648" y="4288"/>
                    <a:pt x="40058" y="3934"/>
                    <a:pt x="39399" y="3767"/>
                  </a:cubicBezTo>
                  <a:cubicBezTo>
                    <a:pt x="39153" y="2420"/>
                    <a:pt x="38484" y="1318"/>
                    <a:pt x="37481" y="659"/>
                  </a:cubicBezTo>
                  <a:cubicBezTo>
                    <a:pt x="36816" y="235"/>
                    <a:pt x="36047" y="0"/>
                    <a:pt x="3525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61"/>
            <p:cNvSpPr/>
            <p:nvPr/>
          </p:nvSpPr>
          <p:spPr>
            <a:xfrm>
              <a:off x="-1887604" y="3278628"/>
              <a:ext cx="1805993" cy="1436143"/>
            </a:xfrm>
            <a:custGeom>
              <a:rect b="b" l="l" r="r" t="t"/>
              <a:pathLst>
                <a:path extrusionOk="0" h="35491" w="44631">
                  <a:moveTo>
                    <a:pt x="29192" y="0"/>
                  </a:moveTo>
                  <a:cubicBezTo>
                    <a:pt x="27433" y="0"/>
                    <a:pt x="25665" y="327"/>
                    <a:pt x="24125" y="1151"/>
                  </a:cubicBezTo>
                  <a:cubicBezTo>
                    <a:pt x="20250" y="3226"/>
                    <a:pt x="18303" y="8143"/>
                    <a:pt x="14143" y="9549"/>
                  </a:cubicBezTo>
                  <a:cubicBezTo>
                    <a:pt x="11773" y="10356"/>
                    <a:pt x="9137" y="9825"/>
                    <a:pt x="6698" y="10415"/>
                  </a:cubicBezTo>
                  <a:cubicBezTo>
                    <a:pt x="4643" y="10916"/>
                    <a:pt x="2853" y="12175"/>
                    <a:pt x="1682" y="13946"/>
                  </a:cubicBezTo>
                  <a:cubicBezTo>
                    <a:pt x="119" y="16365"/>
                    <a:pt x="1" y="19807"/>
                    <a:pt x="512" y="22580"/>
                  </a:cubicBezTo>
                  <a:cubicBezTo>
                    <a:pt x="1171" y="26131"/>
                    <a:pt x="3187" y="28914"/>
                    <a:pt x="5892" y="30979"/>
                  </a:cubicBezTo>
                  <a:cubicBezTo>
                    <a:pt x="9905" y="34028"/>
                    <a:pt x="15432" y="35490"/>
                    <a:pt x="20313" y="35490"/>
                  </a:cubicBezTo>
                  <a:cubicBezTo>
                    <a:pt x="20503" y="35490"/>
                    <a:pt x="20692" y="35488"/>
                    <a:pt x="20880" y="35484"/>
                  </a:cubicBezTo>
                  <a:cubicBezTo>
                    <a:pt x="25483" y="35375"/>
                    <a:pt x="30036" y="34195"/>
                    <a:pt x="33842" y="31520"/>
                  </a:cubicBezTo>
                  <a:cubicBezTo>
                    <a:pt x="41671" y="26013"/>
                    <a:pt x="44631" y="15696"/>
                    <a:pt x="40392" y="6992"/>
                  </a:cubicBezTo>
                  <a:cubicBezTo>
                    <a:pt x="39605" y="5380"/>
                    <a:pt x="38582" y="3855"/>
                    <a:pt x="37215" y="2685"/>
                  </a:cubicBezTo>
                  <a:cubicBezTo>
                    <a:pt x="35150" y="934"/>
                    <a:pt x="32416" y="108"/>
                    <a:pt x="29712" y="10"/>
                  </a:cubicBezTo>
                  <a:cubicBezTo>
                    <a:pt x="29539" y="4"/>
                    <a:pt x="29365" y="0"/>
                    <a:pt x="2919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61"/>
            <p:cNvSpPr/>
            <p:nvPr/>
          </p:nvSpPr>
          <p:spPr>
            <a:xfrm>
              <a:off x="-1639386" y="4473666"/>
              <a:ext cx="355525" cy="299724"/>
            </a:xfrm>
            <a:custGeom>
              <a:rect b="b" l="l" r="r" t="t"/>
              <a:pathLst>
                <a:path extrusionOk="0" h="7407" w="8786">
                  <a:moveTo>
                    <a:pt x="4703" y="1"/>
                  </a:moveTo>
                  <a:cubicBezTo>
                    <a:pt x="1910" y="1"/>
                    <a:pt x="1" y="3173"/>
                    <a:pt x="1626" y="5706"/>
                  </a:cubicBezTo>
                  <a:cubicBezTo>
                    <a:pt x="2321" y="6777"/>
                    <a:pt x="3500" y="7407"/>
                    <a:pt x="4740" y="7407"/>
                  </a:cubicBezTo>
                  <a:cubicBezTo>
                    <a:pt x="4956" y="7407"/>
                    <a:pt x="5175" y="7388"/>
                    <a:pt x="5393" y="7348"/>
                  </a:cubicBezTo>
                  <a:cubicBezTo>
                    <a:pt x="6868" y="7073"/>
                    <a:pt x="8039" y="5952"/>
                    <a:pt x="8353" y="4486"/>
                  </a:cubicBezTo>
                  <a:cubicBezTo>
                    <a:pt x="8786" y="2490"/>
                    <a:pt x="7517" y="533"/>
                    <a:pt x="5521" y="90"/>
                  </a:cubicBezTo>
                  <a:cubicBezTo>
                    <a:pt x="5242" y="30"/>
                    <a:pt x="4968" y="1"/>
                    <a:pt x="470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61"/>
            <p:cNvSpPr/>
            <p:nvPr/>
          </p:nvSpPr>
          <p:spPr>
            <a:xfrm>
              <a:off x="-445075" y="3713150"/>
              <a:ext cx="355566" cy="299481"/>
            </a:xfrm>
            <a:custGeom>
              <a:rect b="b" l="l" r="r" t="t"/>
              <a:pathLst>
                <a:path extrusionOk="0" h="7401" w="8787">
                  <a:moveTo>
                    <a:pt x="4703" y="1"/>
                  </a:moveTo>
                  <a:cubicBezTo>
                    <a:pt x="1910" y="1"/>
                    <a:pt x="1" y="3173"/>
                    <a:pt x="1626" y="5706"/>
                  </a:cubicBezTo>
                  <a:cubicBezTo>
                    <a:pt x="2310" y="6772"/>
                    <a:pt x="3487" y="7401"/>
                    <a:pt x="4721" y="7401"/>
                  </a:cubicBezTo>
                  <a:cubicBezTo>
                    <a:pt x="4944" y="7401"/>
                    <a:pt x="5169" y="7380"/>
                    <a:pt x="5393" y="7338"/>
                  </a:cubicBezTo>
                  <a:cubicBezTo>
                    <a:pt x="6868" y="7073"/>
                    <a:pt x="8039" y="5951"/>
                    <a:pt x="8353" y="4486"/>
                  </a:cubicBezTo>
                  <a:cubicBezTo>
                    <a:pt x="8786" y="2490"/>
                    <a:pt x="7518" y="523"/>
                    <a:pt x="5521" y="90"/>
                  </a:cubicBezTo>
                  <a:cubicBezTo>
                    <a:pt x="5242" y="29"/>
                    <a:pt x="4968" y="1"/>
                    <a:pt x="470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61"/>
            <p:cNvSpPr/>
            <p:nvPr/>
          </p:nvSpPr>
          <p:spPr>
            <a:xfrm>
              <a:off x="-2212788" y="3782711"/>
              <a:ext cx="355485" cy="299441"/>
            </a:xfrm>
            <a:custGeom>
              <a:rect b="b" l="l" r="r" t="t"/>
              <a:pathLst>
                <a:path extrusionOk="0" h="7400" w="8785">
                  <a:moveTo>
                    <a:pt x="4693" y="1"/>
                  </a:moveTo>
                  <a:cubicBezTo>
                    <a:pt x="1904" y="1"/>
                    <a:pt x="0" y="3177"/>
                    <a:pt x="1624" y="5698"/>
                  </a:cubicBezTo>
                  <a:cubicBezTo>
                    <a:pt x="2311" y="6769"/>
                    <a:pt x="3496" y="7399"/>
                    <a:pt x="4737" y="7399"/>
                  </a:cubicBezTo>
                  <a:cubicBezTo>
                    <a:pt x="4954" y="7399"/>
                    <a:pt x="5173" y="7380"/>
                    <a:pt x="5391" y="7340"/>
                  </a:cubicBezTo>
                  <a:cubicBezTo>
                    <a:pt x="6866" y="7075"/>
                    <a:pt x="8037" y="5944"/>
                    <a:pt x="8351" y="4478"/>
                  </a:cubicBezTo>
                  <a:cubicBezTo>
                    <a:pt x="8784" y="2492"/>
                    <a:pt x="7515" y="525"/>
                    <a:pt x="5519" y="92"/>
                  </a:cubicBezTo>
                  <a:cubicBezTo>
                    <a:pt x="5237" y="30"/>
                    <a:pt x="4961" y="1"/>
                    <a:pt x="46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61"/>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61"/>
            <p:cNvSpPr/>
            <p:nvPr/>
          </p:nvSpPr>
          <p:spPr>
            <a:xfrm>
              <a:off x="-1719509" y="2674957"/>
              <a:ext cx="1264248" cy="562706"/>
            </a:xfrm>
            <a:custGeom>
              <a:rect b="b" l="l" r="r" t="t"/>
              <a:pathLst>
                <a:path extrusionOk="0" h="13906" w="31243">
                  <a:moveTo>
                    <a:pt x="18202" y="1"/>
                  </a:moveTo>
                  <a:cubicBezTo>
                    <a:pt x="17891" y="1"/>
                    <a:pt x="17578" y="55"/>
                    <a:pt x="17277" y="166"/>
                  </a:cubicBezTo>
                  <a:cubicBezTo>
                    <a:pt x="16509" y="461"/>
                    <a:pt x="15880" y="1031"/>
                    <a:pt x="15506" y="1759"/>
                  </a:cubicBezTo>
                  <a:cubicBezTo>
                    <a:pt x="15208" y="863"/>
                    <a:pt x="14368" y="259"/>
                    <a:pt x="13434" y="259"/>
                  </a:cubicBezTo>
                  <a:cubicBezTo>
                    <a:pt x="13384" y="259"/>
                    <a:pt x="13334" y="261"/>
                    <a:pt x="13284" y="264"/>
                  </a:cubicBezTo>
                  <a:cubicBezTo>
                    <a:pt x="12290" y="323"/>
                    <a:pt x="11464" y="1051"/>
                    <a:pt x="11277" y="2034"/>
                  </a:cubicBezTo>
                  <a:cubicBezTo>
                    <a:pt x="10874" y="1130"/>
                    <a:pt x="10009" y="392"/>
                    <a:pt x="9025" y="343"/>
                  </a:cubicBezTo>
                  <a:cubicBezTo>
                    <a:pt x="8997" y="341"/>
                    <a:pt x="8968" y="341"/>
                    <a:pt x="8939" y="341"/>
                  </a:cubicBezTo>
                  <a:cubicBezTo>
                    <a:pt x="7984" y="341"/>
                    <a:pt x="7028" y="1129"/>
                    <a:pt x="7019" y="2084"/>
                  </a:cubicBezTo>
                  <a:cubicBezTo>
                    <a:pt x="6716" y="1979"/>
                    <a:pt x="6414" y="1930"/>
                    <a:pt x="6119" y="1930"/>
                  </a:cubicBezTo>
                  <a:cubicBezTo>
                    <a:pt x="4480" y="1930"/>
                    <a:pt x="3099" y="3441"/>
                    <a:pt x="3449" y="5191"/>
                  </a:cubicBezTo>
                  <a:cubicBezTo>
                    <a:pt x="3227" y="5135"/>
                    <a:pt x="3006" y="5108"/>
                    <a:pt x="2790" y="5108"/>
                  </a:cubicBezTo>
                  <a:cubicBezTo>
                    <a:pt x="1276" y="5108"/>
                    <a:pt x="1" y="6423"/>
                    <a:pt x="164" y="8024"/>
                  </a:cubicBezTo>
                  <a:cubicBezTo>
                    <a:pt x="174" y="8034"/>
                    <a:pt x="184" y="8043"/>
                    <a:pt x="194" y="8053"/>
                  </a:cubicBezTo>
                  <a:cubicBezTo>
                    <a:pt x="774" y="8870"/>
                    <a:pt x="1639" y="9440"/>
                    <a:pt x="2623" y="9656"/>
                  </a:cubicBezTo>
                  <a:cubicBezTo>
                    <a:pt x="3980" y="9971"/>
                    <a:pt x="5347" y="10256"/>
                    <a:pt x="6714" y="10512"/>
                  </a:cubicBezTo>
                  <a:cubicBezTo>
                    <a:pt x="8032" y="10768"/>
                    <a:pt x="9340" y="11004"/>
                    <a:pt x="10648" y="11240"/>
                  </a:cubicBezTo>
                  <a:lnTo>
                    <a:pt x="22637" y="13403"/>
                  </a:lnTo>
                  <a:cubicBezTo>
                    <a:pt x="23591" y="13571"/>
                    <a:pt x="24564" y="13718"/>
                    <a:pt x="25548" y="13807"/>
                  </a:cubicBezTo>
                  <a:cubicBezTo>
                    <a:pt x="26166" y="13872"/>
                    <a:pt x="26786" y="13905"/>
                    <a:pt x="27405" y="13905"/>
                  </a:cubicBezTo>
                  <a:cubicBezTo>
                    <a:pt x="28273" y="13905"/>
                    <a:pt x="29138" y="13840"/>
                    <a:pt x="29993" y="13708"/>
                  </a:cubicBezTo>
                  <a:cubicBezTo>
                    <a:pt x="30200" y="13679"/>
                    <a:pt x="30406" y="13639"/>
                    <a:pt x="30603" y="13590"/>
                  </a:cubicBezTo>
                  <a:cubicBezTo>
                    <a:pt x="31163" y="12607"/>
                    <a:pt x="31242" y="11328"/>
                    <a:pt x="30632" y="10374"/>
                  </a:cubicBezTo>
                  <a:cubicBezTo>
                    <a:pt x="30213" y="9728"/>
                    <a:pt x="29437" y="9321"/>
                    <a:pt x="28686" y="9321"/>
                  </a:cubicBezTo>
                  <a:cubicBezTo>
                    <a:pt x="28329" y="9321"/>
                    <a:pt x="27977" y="9414"/>
                    <a:pt x="27672" y="9617"/>
                  </a:cubicBezTo>
                  <a:cubicBezTo>
                    <a:pt x="27760" y="8830"/>
                    <a:pt x="27751" y="8014"/>
                    <a:pt x="27485" y="7257"/>
                  </a:cubicBezTo>
                  <a:cubicBezTo>
                    <a:pt x="27210" y="6509"/>
                    <a:pt x="26649" y="5840"/>
                    <a:pt x="25882" y="5595"/>
                  </a:cubicBezTo>
                  <a:cubicBezTo>
                    <a:pt x="25699" y="5535"/>
                    <a:pt x="25506" y="5506"/>
                    <a:pt x="25313" y="5506"/>
                  </a:cubicBezTo>
                  <a:cubicBezTo>
                    <a:pt x="24706" y="5506"/>
                    <a:pt x="24098" y="5793"/>
                    <a:pt x="23807" y="6322"/>
                  </a:cubicBezTo>
                  <a:cubicBezTo>
                    <a:pt x="23659" y="5585"/>
                    <a:pt x="23453" y="4827"/>
                    <a:pt x="22941" y="4267"/>
                  </a:cubicBezTo>
                  <a:cubicBezTo>
                    <a:pt x="22605" y="3904"/>
                    <a:pt x="22101" y="3665"/>
                    <a:pt x="21617" y="3665"/>
                  </a:cubicBezTo>
                  <a:cubicBezTo>
                    <a:pt x="21366" y="3665"/>
                    <a:pt x="21120" y="3729"/>
                    <a:pt x="20906" y="3873"/>
                  </a:cubicBezTo>
                  <a:cubicBezTo>
                    <a:pt x="21014" y="2575"/>
                    <a:pt x="20699" y="1110"/>
                    <a:pt x="19617" y="402"/>
                  </a:cubicBezTo>
                  <a:cubicBezTo>
                    <a:pt x="19184" y="137"/>
                    <a:pt x="18695" y="1"/>
                    <a:pt x="182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61"/>
            <p:cNvSpPr/>
            <p:nvPr/>
          </p:nvSpPr>
          <p:spPr>
            <a:xfrm>
              <a:off x="-1714086" y="2836699"/>
              <a:ext cx="1221396" cy="400968"/>
            </a:xfrm>
            <a:custGeom>
              <a:rect b="b" l="l" r="r" t="t"/>
              <a:pathLst>
                <a:path extrusionOk="0" h="9909" w="30184">
                  <a:moveTo>
                    <a:pt x="5569" y="1"/>
                  </a:moveTo>
                  <a:cubicBezTo>
                    <a:pt x="5479" y="1"/>
                    <a:pt x="5390" y="5"/>
                    <a:pt x="5302" y="14"/>
                  </a:cubicBezTo>
                  <a:cubicBezTo>
                    <a:pt x="4033" y="162"/>
                    <a:pt x="2981" y="1332"/>
                    <a:pt x="2951" y="2601"/>
                  </a:cubicBezTo>
                  <a:cubicBezTo>
                    <a:pt x="2676" y="2480"/>
                    <a:pt x="2344" y="2417"/>
                    <a:pt x="2003" y="2417"/>
                  </a:cubicBezTo>
                  <a:cubicBezTo>
                    <a:pt x="1317" y="2417"/>
                    <a:pt x="594" y="2669"/>
                    <a:pt x="227" y="3201"/>
                  </a:cubicBezTo>
                  <a:cubicBezTo>
                    <a:pt x="60" y="3456"/>
                    <a:pt x="1" y="3761"/>
                    <a:pt x="60" y="4056"/>
                  </a:cubicBezTo>
                  <a:cubicBezTo>
                    <a:pt x="640" y="4873"/>
                    <a:pt x="1505" y="5443"/>
                    <a:pt x="2489" y="5659"/>
                  </a:cubicBezTo>
                  <a:cubicBezTo>
                    <a:pt x="3846" y="5974"/>
                    <a:pt x="5213" y="6259"/>
                    <a:pt x="6580" y="6515"/>
                  </a:cubicBezTo>
                  <a:cubicBezTo>
                    <a:pt x="7898" y="6771"/>
                    <a:pt x="9206" y="7007"/>
                    <a:pt x="10514" y="7243"/>
                  </a:cubicBezTo>
                  <a:lnTo>
                    <a:pt x="22503" y="9406"/>
                  </a:lnTo>
                  <a:cubicBezTo>
                    <a:pt x="23457" y="9574"/>
                    <a:pt x="24430" y="9721"/>
                    <a:pt x="25414" y="9810"/>
                  </a:cubicBezTo>
                  <a:cubicBezTo>
                    <a:pt x="26032" y="9875"/>
                    <a:pt x="26652" y="9908"/>
                    <a:pt x="27271" y="9908"/>
                  </a:cubicBezTo>
                  <a:cubicBezTo>
                    <a:pt x="28139" y="9908"/>
                    <a:pt x="29004" y="9843"/>
                    <a:pt x="29859" y="9711"/>
                  </a:cubicBezTo>
                  <a:cubicBezTo>
                    <a:pt x="29967" y="9515"/>
                    <a:pt x="30036" y="9308"/>
                    <a:pt x="30075" y="9092"/>
                  </a:cubicBezTo>
                  <a:cubicBezTo>
                    <a:pt x="30184" y="8315"/>
                    <a:pt x="29731" y="7518"/>
                    <a:pt x="29033" y="7164"/>
                  </a:cubicBezTo>
                  <a:cubicBezTo>
                    <a:pt x="28713" y="6998"/>
                    <a:pt x="28360" y="6915"/>
                    <a:pt x="28007" y="6915"/>
                  </a:cubicBezTo>
                  <a:cubicBezTo>
                    <a:pt x="27816" y="6915"/>
                    <a:pt x="27626" y="6939"/>
                    <a:pt x="27440" y="6987"/>
                  </a:cubicBezTo>
                  <a:cubicBezTo>
                    <a:pt x="27213" y="7036"/>
                    <a:pt x="26997" y="7115"/>
                    <a:pt x="26791" y="7233"/>
                  </a:cubicBezTo>
                  <a:cubicBezTo>
                    <a:pt x="26771" y="6662"/>
                    <a:pt x="26633" y="6112"/>
                    <a:pt x="26387" y="5600"/>
                  </a:cubicBezTo>
                  <a:cubicBezTo>
                    <a:pt x="26269" y="5354"/>
                    <a:pt x="26092" y="5128"/>
                    <a:pt x="25886" y="4941"/>
                  </a:cubicBezTo>
                  <a:cubicBezTo>
                    <a:pt x="25669" y="4745"/>
                    <a:pt x="25404" y="4607"/>
                    <a:pt x="25109" y="4548"/>
                  </a:cubicBezTo>
                  <a:cubicBezTo>
                    <a:pt x="24988" y="4522"/>
                    <a:pt x="24863" y="4508"/>
                    <a:pt x="24740" y="4508"/>
                  </a:cubicBezTo>
                  <a:cubicBezTo>
                    <a:pt x="24314" y="4508"/>
                    <a:pt x="23900" y="4671"/>
                    <a:pt x="23663" y="5030"/>
                  </a:cubicBezTo>
                  <a:cubicBezTo>
                    <a:pt x="23702" y="4400"/>
                    <a:pt x="23732" y="3751"/>
                    <a:pt x="23545" y="3161"/>
                  </a:cubicBezTo>
                  <a:cubicBezTo>
                    <a:pt x="23496" y="3014"/>
                    <a:pt x="23437" y="2876"/>
                    <a:pt x="23358" y="2738"/>
                  </a:cubicBezTo>
                  <a:cubicBezTo>
                    <a:pt x="23034" y="2188"/>
                    <a:pt x="22493" y="1804"/>
                    <a:pt x="21873" y="1666"/>
                  </a:cubicBezTo>
                  <a:cubicBezTo>
                    <a:pt x="21630" y="1604"/>
                    <a:pt x="21381" y="1571"/>
                    <a:pt x="21130" y="1571"/>
                  </a:cubicBezTo>
                  <a:cubicBezTo>
                    <a:pt x="20945" y="1571"/>
                    <a:pt x="20759" y="1589"/>
                    <a:pt x="20575" y="1627"/>
                  </a:cubicBezTo>
                  <a:cubicBezTo>
                    <a:pt x="19523" y="1843"/>
                    <a:pt x="18637" y="2561"/>
                    <a:pt x="17959" y="3387"/>
                  </a:cubicBezTo>
                  <a:cubicBezTo>
                    <a:pt x="17890" y="2502"/>
                    <a:pt x="17143" y="1745"/>
                    <a:pt x="16277" y="1519"/>
                  </a:cubicBezTo>
                  <a:cubicBezTo>
                    <a:pt x="16248" y="1509"/>
                    <a:pt x="16228" y="1499"/>
                    <a:pt x="16198" y="1499"/>
                  </a:cubicBezTo>
                  <a:cubicBezTo>
                    <a:pt x="16001" y="1450"/>
                    <a:pt x="15796" y="1428"/>
                    <a:pt x="15590" y="1428"/>
                  </a:cubicBezTo>
                  <a:cubicBezTo>
                    <a:pt x="15550" y="1428"/>
                    <a:pt x="15511" y="1429"/>
                    <a:pt x="15471" y="1430"/>
                  </a:cubicBezTo>
                  <a:cubicBezTo>
                    <a:pt x="14851" y="1460"/>
                    <a:pt x="14241" y="1647"/>
                    <a:pt x="13710" y="1971"/>
                  </a:cubicBezTo>
                  <a:cubicBezTo>
                    <a:pt x="12943" y="2434"/>
                    <a:pt x="12333" y="3112"/>
                    <a:pt x="11783" y="3810"/>
                  </a:cubicBezTo>
                  <a:cubicBezTo>
                    <a:pt x="11511" y="2629"/>
                    <a:pt x="10298" y="1797"/>
                    <a:pt x="9107" y="1797"/>
                  </a:cubicBezTo>
                  <a:cubicBezTo>
                    <a:pt x="8792" y="1797"/>
                    <a:pt x="8478" y="1855"/>
                    <a:pt x="8183" y="1981"/>
                  </a:cubicBezTo>
                  <a:cubicBezTo>
                    <a:pt x="7937" y="1047"/>
                    <a:pt x="7121" y="309"/>
                    <a:pt x="6187" y="73"/>
                  </a:cubicBezTo>
                  <a:cubicBezTo>
                    <a:pt x="5987" y="25"/>
                    <a:pt x="5778" y="1"/>
                    <a:pt x="556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61"/>
            <p:cNvSpPr/>
            <p:nvPr/>
          </p:nvSpPr>
          <p:spPr>
            <a:xfrm>
              <a:off x="-1569744" y="2766612"/>
              <a:ext cx="971200" cy="467047"/>
            </a:xfrm>
            <a:custGeom>
              <a:rect b="b" l="l" r="r" t="t"/>
              <a:pathLst>
                <a:path extrusionOk="0" h="11542" w="24001">
                  <a:moveTo>
                    <a:pt x="7125" y="1"/>
                  </a:moveTo>
                  <a:cubicBezTo>
                    <a:pt x="6236" y="1"/>
                    <a:pt x="5351" y="577"/>
                    <a:pt x="5108" y="1431"/>
                  </a:cubicBezTo>
                  <a:cubicBezTo>
                    <a:pt x="4834" y="1179"/>
                    <a:pt x="4474" y="1065"/>
                    <a:pt x="4105" y="1065"/>
                  </a:cubicBezTo>
                  <a:cubicBezTo>
                    <a:pt x="3653" y="1065"/>
                    <a:pt x="3187" y="1237"/>
                    <a:pt x="2846" y="1540"/>
                  </a:cubicBezTo>
                  <a:cubicBezTo>
                    <a:pt x="2757" y="1618"/>
                    <a:pt x="2679" y="1697"/>
                    <a:pt x="2610" y="1786"/>
                  </a:cubicBezTo>
                  <a:cubicBezTo>
                    <a:pt x="2148" y="2326"/>
                    <a:pt x="1951" y="3054"/>
                    <a:pt x="1902" y="3772"/>
                  </a:cubicBezTo>
                  <a:cubicBezTo>
                    <a:pt x="1850" y="3767"/>
                    <a:pt x="1800" y="3764"/>
                    <a:pt x="1750" y="3764"/>
                  </a:cubicBezTo>
                  <a:cubicBezTo>
                    <a:pt x="693" y="3764"/>
                    <a:pt x="0" y="4928"/>
                    <a:pt x="554" y="5877"/>
                  </a:cubicBezTo>
                  <a:lnTo>
                    <a:pt x="997" y="6221"/>
                  </a:lnTo>
                  <a:cubicBezTo>
                    <a:pt x="1538" y="7018"/>
                    <a:pt x="2216" y="7706"/>
                    <a:pt x="3013" y="8247"/>
                  </a:cubicBezTo>
                  <a:cubicBezTo>
                    <a:pt x="4321" y="8503"/>
                    <a:pt x="5639" y="8739"/>
                    <a:pt x="6947" y="8975"/>
                  </a:cubicBezTo>
                  <a:lnTo>
                    <a:pt x="18936" y="11138"/>
                  </a:lnTo>
                  <a:cubicBezTo>
                    <a:pt x="19890" y="11306"/>
                    <a:pt x="20863" y="11453"/>
                    <a:pt x="21847" y="11542"/>
                  </a:cubicBezTo>
                  <a:cubicBezTo>
                    <a:pt x="22132" y="11433"/>
                    <a:pt x="22397" y="11296"/>
                    <a:pt x="22653" y="11129"/>
                  </a:cubicBezTo>
                  <a:cubicBezTo>
                    <a:pt x="23440" y="10588"/>
                    <a:pt x="24000" y="9634"/>
                    <a:pt x="23853" y="8689"/>
                  </a:cubicBezTo>
                  <a:cubicBezTo>
                    <a:pt x="23853" y="8650"/>
                    <a:pt x="23843" y="8611"/>
                    <a:pt x="23833" y="8571"/>
                  </a:cubicBezTo>
                  <a:cubicBezTo>
                    <a:pt x="23705" y="8021"/>
                    <a:pt x="23322" y="7559"/>
                    <a:pt x="22810" y="7313"/>
                  </a:cubicBezTo>
                  <a:cubicBezTo>
                    <a:pt x="22608" y="7214"/>
                    <a:pt x="22386" y="7165"/>
                    <a:pt x="22166" y="7165"/>
                  </a:cubicBezTo>
                  <a:cubicBezTo>
                    <a:pt x="21969" y="7165"/>
                    <a:pt x="21772" y="7204"/>
                    <a:pt x="21591" y="7283"/>
                  </a:cubicBezTo>
                  <a:cubicBezTo>
                    <a:pt x="21748" y="6467"/>
                    <a:pt x="21394" y="5631"/>
                    <a:pt x="20706" y="5169"/>
                  </a:cubicBezTo>
                  <a:cubicBezTo>
                    <a:pt x="20480" y="5021"/>
                    <a:pt x="20234" y="4923"/>
                    <a:pt x="19968" y="4874"/>
                  </a:cubicBezTo>
                  <a:cubicBezTo>
                    <a:pt x="19844" y="4851"/>
                    <a:pt x="19719" y="4840"/>
                    <a:pt x="19594" y="4840"/>
                  </a:cubicBezTo>
                  <a:cubicBezTo>
                    <a:pt x="19176" y="4840"/>
                    <a:pt x="18763" y="4966"/>
                    <a:pt x="18414" y="5208"/>
                  </a:cubicBezTo>
                  <a:cubicBezTo>
                    <a:pt x="18513" y="4608"/>
                    <a:pt x="18523" y="3969"/>
                    <a:pt x="18306" y="3398"/>
                  </a:cubicBezTo>
                  <a:lnTo>
                    <a:pt x="18296" y="3379"/>
                  </a:lnTo>
                  <a:cubicBezTo>
                    <a:pt x="18080" y="2818"/>
                    <a:pt x="17608" y="2326"/>
                    <a:pt x="16998" y="2228"/>
                  </a:cubicBezTo>
                  <a:cubicBezTo>
                    <a:pt x="16930" y="2216"/>
                    <a:pt x="16861" y="2210"/>
                    <a:pt x="16791" y="2210"/>
                  </a:cubicBezTo>
                  <a:cubicBezTo>
                    <a:pt x="16249" y="2210"/>
                    <a:pt x="15696" y="2572"/>
                    <a:pt x="15592" y="3103"/>
                  </a:cubicBezTo>
                  <a:cubicBezTo>
                    <a:pt x="15344" y="2666"/>
                    <a:pt x="14832" y="2456"/>
                    <a:pt x="14316" y="2456"/>
                  </a:cubicBezTo>
                  <a:cubicBezTo>
                    <a:pt x="14135" y="2456"/>
                    <a:pt x="13953" y="2482"/>
                    <a:pt x="13782" y="2533"/>
                  </a:cubicBezTo>
                  <a:cubicBezTo>
                    <a:pt x="13349" y="2680"/>
                    <a:pt x="12956" y="2907"/>
                    <a:pt x="12622" y="3202"/>
                  </a:cubicBezTo>
                  <a:cubicBezTo>
                    <a:pt x="12445" y="3359"/>
                    <a:pt x="12268" y="3516"/>
                    <a:pt x="12100" y="3664"/>
                  </a:cubicBezTo>
                  <a:cubicBezTo>
                    <a:pt x="12051" y="3487"/>
                    <a:pt x="11982" y="3310"/>
                    <a:pt x="11904" y="3143"/>
                  </a:cubicBezTo>
                  <a:cubicBezTo>
                    <a:pt x="11717" y="2759"/>
                    <a:pt x="11432" y="2435"/>
                    <a:pt x="11068" y="2218"/>
                  </a:cubicBezTo>
                  <a:cubicBezTo>
                    <a:pt x="10826" y="2091"/>
                    <a:pt x="10549" y="2022"/>
                    <a:pt x="10276" y="2022"/>
                  </a:cubicBezTo>
                  <a:cubicBezTo>
                    <a:pt x="9938" y="2022"/>
                    <a:pt x="9607" y="2127"/>
                    <a:pt x="9356" y="2356"/>
                  </a:cubicBezTo>
                  <a:cubicBezTo>
                    <a:pt x="9337" y="1323"/>
                    <a:pt x="8599" y="300"/>
                    <a:pt x="7586" y="55"/>
                  </a:cubicBezTo>
                  <a:cubicBezTo>
                    <a:pt x="7435" y="18"/>
                    <a:pt x="7280" y="1"/>
                    <a:pt x="7125"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61"/>
            <p:cNvSpPr/>
            <p:nvPr/>
          </p:nvSpPr>
          <p:spPr>
            <a:xfrm>
              <a:off x="-1814766" y="3042995"/>
              <a:ext cx="1342386" cy="1395314"/>
            </a:xfrm>
            <a:custGeom>
              <a:rect b="b" l="l" r="r" t="t"/>
              <a:pathLst>
                <a:path extrusionOk="0" h="34482" w="33174">
                  <a:moveTo>
                    <a:pt x="954" y="1"/>
                  </a:moveTo>
                  <a:lnTo>
                    <a:pt x="954" y="79"/>
                  </a:lnTo>
                  <a:lnTo>
                    <a:pt x="856" y="3089"/>
                  </a:lnTo>
                  <a:lnTo>
                    <a:pt x="0" y="30193"/>
                  </a:lnTo>
                  <a:lnTo>
                    <a:pt x="2095" y="30656"/>
                  </a:lnTo>
                  <a:lnTo>
                    <a:pt x="3728" y="29987"/>
                  </a:lnTo>
                  <a:lnTo>
                    <a:pt x="5016" y="31305"/>
                  </a:lnTo>
                  <a:lnTo>
                    <a:pt x="7770" y="31914"/>
                  </a:lnTo>
                  <a:lnTo>
                    <a:pt x="9648" y="30842"/>
                  </a:lnTo>
                  <a:lnTo>
                    <a:pt x="10956" y="32632"/>
                  </a:lnTo>
                  <a:lnTo>
                    <a:pt x="12904" y="33065"/>
                  </a:lnTo>
                  <a:lnTo>
                    <a:pt x="15303" y="31885"/>
                  </a:lnTo>
                  <a:lnTo>
                    <a:pt x="16474" y="33842"/>
                  </a:lnTo>
                  <a:lnTo>
                    <a:pt x="19355" y="34481"/>
                  </a:lnTo>
                  <a:lnTo>
                    <a:pt x="21794" y="30734"/>
                  </a:lnTo>
                  <a:lnTo>
                    <a:pt x="33006" y="6915"/>
                  </a:lnTo>
                  <a:lnTo>
                    <a:pt x="33085" y="6708"/>
                  </a:lnTo>
                  <a:lnTo>
                    <a:pt x="33114" y="6639"/>
                  </a:lnTo>
                  <a:lnTo>
                    <a:pt x="33173" y="6511"/>
                  </a:lnTo>
                  <a:cubicBezTo>
                    <a:pt x="33173" y="6511"/>
                    <a:pt x="32662" y="6315"/>
                    <a:pt x="31727" y="5990"/>
                  </a:cubicBezTo>
                  <a:lnTo>
                    <a:pt x="31718" y="5990"/>
                  </a:lnTo>
                  <a:cubicBezTo>
                    <a:pt x="31649" y="5980"/>
                    <a:pt x="31580" y="5951"/>
                    <a:pt x="31511" y="5931"/>
                  </a:cubicBezTo>
                  <a:cubicBezTo>
                    <a:pt x="30655" y="5646"/>
                    <a:pt x="29505" y="5282"/>
                    <a:pt x="28098" y="4859"/>
                  </a:cubicBezTo>
                  <a:cubicBezTo>
                    <a:pt x="26977" y="4525"/>
                    <a:pt x="25699" y="4161"/>
                    <a:pt x="24282" y="3787"/>
                  </a:cubicBezTo>
                  <a:cubicBezTo>
                    <a:pt x="22915" y="3433"/>
                    <a:pt x="21430" y="3050"/>
                    <a:pt x="19847" y="2695"/>
                  </a:cubicBezTo>
                  <a:cubicBezTo>
                    <a:pt x="18726" y="2430"/>
                    <a:pt x="17555" y="2184"/>
                    <a:pt x="16346" y="1938"/>
                  </a:cubicBezTo>
                  <a:cubicBezTo>
                    <a:pt x="15608" y="1791"/>
                    <a:pt x="14851" y="1653"/>
                    <a:pt x="14084" y="1515"/>
                  </a:cubicBezTo>
                  <a:cubicBezTo>
                    <a:pt x="11261" y="1004"/>
                    <a:pt x="8262" y="561"/>
                    <a:pt x="5193" y="286"/>
                  </a:cubicBezTo>
                  <a:cubicBezTo>
                    <a:pt x="3787" y="158"/>
                    <a:pt x="2371" y="60"/>
                    <a:pt x="9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61"/>
            <p:cNvSpPr/>
            <p:nvPr/>
          </p:nvSpPr>
          <p:spPr>
            <a:xfrm>
              <a:off x="-1729989" y="3062094"/>
              <a:ext cx="265855" cy="1247657"/>
            </a:xfrm>
            <a:custGeom>
              <a:rect b="b" l="l" r="r" t="t"/>
              <a:pathLst>
                <a:path extrusionOk="0" h="30833" w="6570">
                  <a:moveTo>
                    <a:pt x="2302" y="1"/>
                  </a:moveTo>
                  <a:lnTo>
                    <a:pt x="0" y="30184"/>
                  </a:lnTo>
                  <a:lnTo>
                    <a:pt x="2921" y="30833"/>
                  </a:lnTo>
                  <a:lnTo>
                    <a:pt x="6570" y="276"/>
                  </a:lnTo>
                  <a:lnTo>
                    <a:pt x="2302"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61"/>
            <p:cNvSpPr/>
            <p:nvPr/>
          </p:nvSpPr>
          <p:spPr>
            <a:xfrm>
              <a:off x="-1500750" y="3097907"/>
              <a:ext cx="349051" cy="1265179"/>
            </a:xfrm>
            <a:custGeom>
              <a:rect b="b" l="l" r="r" t="t"/>
              <a:pathLst>
                <a:path extrusionOk="0" h="31266" w="8626">
                  <a:moveTo>
                    <a:pt x="4357" y="1"/>
                  </a:moveTo>
                  <a:lnTo>
                    <a:pt x="0" y="30557"/>
                  </a:lnTo>
                  <a:lnTo>
                    <a:pt x="3196" y="31266"/>
                  </a:lnTo>
                  <a:lnTo>
                    <a:pt x="8576" y="581"/>
                  </a:lnTo>
                  <a:lnTo>
                    <a:pt x="8625" y="345"/>
                  </a:lnTo>
                  <a:lnTo>
                    <a:pt x="6324" y="158"/>
                  </a:lnTo>
                  <a:lnTo>
                    <a:pt x="4357"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61"/>
            <p:cNvSpPr/>
            <p:nvPr/>
          </p:nvSpPr>
          <p:spPr>
            <a:xfrm>
              <a:off x="-1292634" y="3141691"/>
              <a:ext cx="464053" cy="1270763"/>
            </a:xfrm>
            <a:custGeom>
              <a:rect b="b" l="l" r="r" t="t"/>
              <a:pathLst>
                <a:path extrusionOk="0" h="31404" w="11468">
                  <a:moveTo>
                    <a:pt x="7003" y="1"/>
                  </a:moveTo>
                  <a:lnTo>
                    <a:pt x="6944" y="256"/>
                  </a:lnTo>
                  <a:lnTo>
                    <a:pt x="1" y="30616"/>
                  </a:lnTo>
                  <a:lnTo>
                    <a:pt x="3571" y="31403"/>
                  </a:lnTo>
                  <a:lnTo>
                    <a:pt x="11379" y="1348"/>
                  </a:lnTo>
                  <a:lnTo>
                    <a:pt x="11468" y="1014"/>
                  </a:lnTo>
                  <a:lnTo>
                    <a:pt x="700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61"/>
            <p:cNvSpPr/>
            <p:nvPr/>
          </p:nvSpPr>
          <p:spPr>
            <a:xfrm>
              <a:off x="-1031548" y="3220883"/>
              <a:ext cx="556798" cy="1235720"/>
            </a:xfrm>
            <a:custGeom>
              <a:rect b="b" l="l" r="r" t="t"/>
              <a:pathLst>
                <a:path extrusionOk="0" h="30538" w="13760">
                  <a:moveTo>
                    <a:pt x="8881" y="1"/>
                  </a:moveTo>
                  <a:lnTo>
                    <a:pt x="8743" y="463"/>
                  </a:lnTo>
                  <a:lnTo>
                    <a:pt x="0" y="30085"/>
                  </a:lnTo>
                  <a:lnTo>
                    <a:pt x="2036" y="30538"/>
                  </a:lnTo>
                  <a:lnTo>
                    <a:pt x="13651" y="2509"/>
                  </a:lnTo>
                  <a:lnTo>
                    <a:pt x="13730" y="2312"/>
                  </a:lnTo>
                  <a:lnTo>
                    <a:pt x="13759" y="2243"/>
                  </a:lnTo>
                  <a:lnTo>
                    <a:pt x="12372" y="1594"/>
                  </a:lnTo>
                  <a:lnTo>
                    <a:pt x="12363" y="1594"/>
                  </a:lnTo>
                  <a:lnTo>
                    <a:pt x="888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61"/>
            <p:cNvSpPr/>
            <p:nvPr/>
          </p:nvSpPr>
          <p:spPr>
            <a:xfrm>
              <a:off x="-1780167" y="3046596"/>
              <a:ext cx="1304187" cy="275809"/>
            </a:xfrm>
            <a:custGeom>
              <a:rect b="b" l="l" r="r" t="t"/>
              <a:pathLst>
                <a:path extrusionOk="0" h="6816" w="32230">
                  <a:moveTo>
                    <a:pt x="89" y="0"/>
                  </a:moveTo>
                  <a:lnTo>
                    <a:pt x="1" y="3010"/>
                  </a:lnTo>
                  <a:cubicBezTo>
                    <a:pt x="504" y="2996"/>
                    <a:pt x="1261" y="2982"/>
                    <a:pt x="2233" y="2982"/>
                  </a:cubicBezTo>
                  <a:cubicBezTo>
                    <a:pt x="7691" y="2982"/>
                    <a:pt x="19938" y="3418"/>
                    <a:pt x="32151" y="6816"/>
                  </a:cubicBezTo>
                  <a:lnTo>
                    <a:pt x="32230" y="6619"/>
                  </a:lnTo>
                  <a:lnTo>
                    <a:pt x="30656" y="5842"/>
                  </a:lnTo>
                  <a:cubicBezTo>
                    <a:pt x="26663" y="4524"/>
                    <a:pt x="15983" y="1279"/>
                    <a:pt x="4338" y="207"/>
                  </a:cubicBezTo>
                  <a:lnTo>
                    <a:pt x="89"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61"/>
            <p:cNvSpPr/>
            <p:nvPr/>
          </p:nvSpPr>
          <p:spPr>
            <a:xfrm>
              <a:off x="-1808817" y="2979585"/>
              <a:ext cx="1427969" cy="348363"/>
            </a:xfrm>
            <a:custGeom>
              <a:rect b="b" l="l" r="r" t="t"/>
              <a:pathLst>
                <a:path extrusionOk="0" h="8609" w="35289">
                  <a:moveTo>
                    <a:pt x="3400" y="0"/>
                  </a:moveTo>
                  <a:cubicBezTo>
                    <a:pt x="2419" y="0"/>
                    <a:pt x="1643" y="30"/>
                    <a:pt x="1083" y="63"/>
                  </a:cubicBezTo>
                  <a:cubicBezTo>
                    <a:pt x="473" y="102"/>
                    <a:pt x="1" y="614"/>
                    <a:pt x="21" y="1224"/>
                  </a:cubicBezTo>
                  <a:lnTo>
                    <a:pt x="21" y="1342"/>
                  </a:lnTo>
                  <a:cubicBezTo>
                    <a:pt x="40" y="1932"/>
                    <a:pt x="502" y="2404"/>
                    <a:pt x="1093" y="2433"/>
                  </a:cubicBezTo>
                  <a:cubicBezTo>
                    <a:pt x="3905" y="2581"/>
                    <a:pt x="11862" y="3053"/>
                    <a:pt x="17733" y="4144"/>
                  </a:cubicBezTo>
                  <a:cubicBezTo>
                    <a:pt x="23575" y="5236"/>
                    <a:pt x="31010" y="7655"/>
                    <a:pt x="33656" y="8550"/>
                  </a:cubicBezTo>
                  <a:cubicBezTo>
                    <a:pt x="33774" y="8590"/>
                    <a:pt x="33894" y="8609"/>
                    <a:pt x="34013" y="8609"/>
                  </a:cubicBezTo>
                  <a:cubicBezTo>
                    <a:pt x="34457" y="8609"/>
                    <a:pt x="34874" y="8346"/>
                    <a:pt x="35052" y="7911"/>
                  </a:cubicBezTo>
                  <a:cubicBezTo>
                    <a:pt x="35288" y="7351"/>
                    <a:pt x="35032" y="6701"/>
                    <a:pt x="34472" y="6456"/>
                  </a:cubicBezTo>
                  <a:cubicBezTo>
                    <a:pt x="32466" y="5561"/>
                    <a:pt x="27322" y="3545"/>
                    <a:pt x="18471" y="1715"/>
                  </a:cubicBezTo>
                  <a:cubicBezTo>
                    <a:pt x="11629" y="296"/>
                    <a:pt x="6495" y="0"/>
                    <a:pt x="340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61"/>
            <p:cNvSpPr/>
            <p:nvPr/>
          </p:nvSpPr>
          <p:spPr>
            <a:xfrm>
              <a:off x="-585411" y="3604985"/>
              <a:ext cx="373694" cy="219684"/>
            </a:xfrm>
            <a:custGeom>
              <a:rect b="b" l="l" r="r" t="t"/>
              <a:pathLst>
                <a:path extrusionOk="0" h="5429" w="9235">
                  <a:moveTo>
                    <a:pt x="4022" y="255"/>
                  </a:moveTo>
                  <a:cubicBezTo>
                    <a:pt x="4081" y="255"/>
                    <a:pt x="4140" y="265"/>
                    <a:pt x="4199" y="275"/>
                  </a:cubicBezTo>
                  <a:cubicBezTo>
                    <a:pt x="4632" y="324"/>
                    <a:pt x="5026" y="570"/>
                    <a:pt x="5252" y="944"/>
                  </a:cubicBezTo>
                  <a:cubicBezTo>
                    <a:pt x="5626" y="1593"/>
                    <a:pt x="5488" y="2527"/>
                    <a:pt x="4927" y="3206"/>
                  </a:cubicBezTo>
                  <a:cubicBezTo>
                    <a:pt x="4632" y="3569"/>
                    <a:pt x="4239" y="3845"/>
                    <a:pt x="3796" y="4022"/>
                  </a:cubicBezTo>
                  <a:cubicBezTo>
                    <a:pt x="3206" y="3402"/>
                    <a:pt x="2882" y="2576"/>
                    <a:pt x="2872" y="1720"/>
                  </a:cubicBezTo>
                  <a:cubicBezTo>
                    <a:pt x="2872" y="1366"/>
                    <a:pt x="2941" y="885"/>
                    <a:pt x="3265" y="560"/>
                  </a:cubicBezTo>
                  <a:cubicBezTo>
                    <a:pt x="3454" y="372"/>
                    <a:pt x="3714" y="264"/>
                    <a:pt x="3987" y="264"/>
                  </a:cubicBezTo>
                  <a:cubicBezTo>
                    <a:pt x="3999" y="264"/>
                    <a:pt x="4011" y="265"/>
                    <a:pt x="4022" y="265"/>
                  </a:cubicBezTo>
                  <a:lnTo>
                    <a:pt x="4022" y="255"/>
                  </a:lnTo>
                  <a:close/>
                  <a:moveTo>
                    <a:pt x="4023" y="1"/>
                  </a:moveTo>
                  <a:cubicBezTo>
                    <a:pt x="3676" y="1"/>
                    <a:pt x="3337" y="130"/>
                    <a:pt x="3078" y="373"/>
                  </a:cubicBezTo>
                  <a:cubicBezTo>
                    <a:pt x="2695" y="766"/>
                    <a:pt x="2616" y="1317"/>
                    <a:pt x="2616" y="1720"/>
                  </a:cubicBezTo>
                  <a:cubicBezTo>
                    <a:pt x="2616" y="2606"/>
                    <a:pt x="2950" y="3451"/>
                    <a:pt x="3541" y="4120"/>
                  </a:cubicBezTo>
                  <a:cubicBezTo>
                    <a:pt x="3274" y="4190"/>
                    <a:pt x="3007" y="4226"/>
                    <a:pt x="2736" y="4226"/>
                  </a:cubicBezTo>
                  <a:cubicBezTo>
                    <a:pt x="2628" y="4226"/>
                    <a:pt x="2519" y="4220"/>
                    <a:pt x="2410" y="4209"/>
                  </a:cubicBezTo>
                  <a:cubicBezTo>
                    <a:pt x="1456" y="4061"/>
                    <a:pt x="639" y="3451"/>
                    <a:pt x="246" y="2576"/>
                  </a:cubicBezTo>
                  <a:lnTo>
                    <a:pt x="0" y="2684"/>
                  </a:lnTo>
                  <a:cubicBezTo>
                    <a:pt x="433" y="3648"/>
                    <a:pt x="1328" y="4317"/>
                    <a:pt x="2370" y="4464"/>
                  </a:cubicBezTo>
                  <a:cubicBezTo>
                    <a:pt x="2498" y="4481"/>
                    <a:pt x="2626" y="4489"/>
                    <a:pt x="2753" y="4489"/>
                  </a:cubicBezTo>
                  <a:cubicBezTo>
                    <a:pt x="3086" y="4489"/>
                    <a:pt x="3417" y="4433"/>
                    <a:pt x="3737" y="4327"/>
                  </a:cubicBezTo>
                  <a:cubicBezTo>
                    <a:pt x="4455" y="4995"/>
                    <a:pt x="5399" y="5389"/>
                    <a:pt x="6383" y="5428"/>
                  </a:cubicBezTo>
                  <a:lnTo>
                    <a:pt x="6511" y="5428"/>
                  </a:lnTo>
                  <a:cubicBezTo>
                    <a:pt x="7524" y="5428"/>
                    <a:pt x="8724" y="4986"/>
                    <a:pt x="9235" y="3963"/>
                  </a:cubicBezTo>
                  <a:lnTo>
                    <a:pt x="8999" y="3845"/>
                  </a:lnTo>
                  <a:cubicBezTo>
                    <a:pt x="8534" y="4766"/>
                    <a:pt x="7418" y="5164"/>
                    <a:pt x="6492" y="5164"/>
                  </a:cubicBezTo>
                  <a:cubicBezTo>
                    <a:pt x="6458" y="5164"/>
                    <a:pt x="6425" y="5164"/>
                    <a:pt x="6393" y="5163"/>
                  </a:cubicBezTo>
                  <a:cubicBezTo>
                    <a:pt x="5517" y="5123"/>
                    <a:pt x="4681" y="4799"/>
                    <a:pt x="4013" y="4228"/>
                  </a:cubicBezTo>
                  <a:cubicBezTo>
                    <a:pt x="4455" y="4032"/>
                    <a:pt x="4839" y="3746"/>
                    <a:pt x="5144" y="3373"/>
                  </a:cubicBezTo>
                  <a:cubicBezTo>
                    <a:pt x="5773" y="2615"/>
                    <a:pt x="5911" y="1553"/>
                    <a:pt x="5488" y="816"/>
                  </a:cubicBezTo>
                  <a:cubicBezTo>
                    <a:pt x="5222" y="373"/>
                    <a:pt x="4760" y="78"/>
                    <a:pt x="4249" y="19"/>
                  </a:cubicBezTo>
                  <a:cubicBezTo>
                    <a:pt x="4174" y="7"/>
                    <a:pt x="4098" y="1"/>
                    <a:pt x="402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61"/>
            <p:cNvSpPr/>
            <p:nvPr/>
          </p:nvSpPr>
          <p:spPr>
            <a:xfrm>
              <a:off x="-906103" y="4148321"/>
              <a:ext cx="550324" cy="499338"/>
            </a:xfrm>
            <a:custGeom>
              <a:rect b="b" l="l" r="r" t="t"/>
              <a:pathLst>
                <a:path extrusionOk="0" h="12340" w="13600">
                  <a:moveTo>
                    <a:pt x="8220" y="5337"/>
                  </a:moveTo>
                  <a:lnTo>
                    <a:pt x="8220" y="5337"/>
                  </a:lnTo>
                  <a:cubicBezTo>
                    <a:pt x="8328" y="5347"/>
                    <a:pt x="8427" y="5357"/>
                    <a:pt x="8535" y="5376"/>
                  </a:cubicBezTo>
                  <a:cubicBezTo>
                    <a:pt x="8879" y="5435"/>
                    <a:pt x="9518" y="5622"/>
                    <a:pt x="9764" y="6124"/>
                  </a:cubicBezTo>
                  <a:cubicBezTo>
                    <a:pt x="9872" y="6370"/>
                    <a:pt x="9853" y="6655"/>
                    <a:pt x="9725" y="6891"/>
                  </a:cubicBezTo>
                  <a:cubicBezTo>
                    <a:pt x="9636" y="7048"/>
                    <a:pt x="9479" y="7157"/>
                    <a:pt x="9302" y="7176"/>
                  </a:cubicBezTo>
                  <a:cubicBezTo>
                    <a:pt x="9288" y="7177"/>
                    <a:pt x="9275" y="7178"/>
                    <a:pt x="9261" y="7178"/>
                  </a:cubicBezTo>
                  <a:cubicBezTo>
                    <a:pt x="8888" y="7178"/>
                    <a:pt x="8608" y="6789"/>
                    <a:pt x="8466" y="6429"/>
                  </a:cubicBezTo>
                  <a:cubicBezTo>
                    <a:pt x="8318" y="6075"/>
                    <a:pt x="8240" y="5711"/>
                    <a:pt x="8220" y="5337"/>
                  </a:cubicBezTo>
                  <a:close/>
                  <a:moveTo>
                    <a:pt x="4070" y="9232"/>
                  </a:moveTo>
                  <a:cubicBezTo>
                    <a:pt x="4345" y="9310"/>
                    <a:pt x="4601" y="9418"/>
                    <a:pt x="4847" y="9576"/>
                  </a:cubicBezTo>
                  <a:cubicBezTo>
                    <a:pt x="5161" y="9782"/>
                    <a:pt x="5368" y="10018"/>
                    <a:pt x="5437" y="10274"/>
                  </a:cubicBezTo>
                  <a:cubicBezTo>
                    <a:pt x="5516" y="10540"/>
                    <a:pt x="5417" y="10884"/>
                    <a:pt x="5152" y="10992"/>
                  </a:cubicBezTo>
                  <a:cubicBezTo>
                    <a:pt x="5101" y="11013"/>
                    <a:pt x="5046" y="11024"/>
                    <a:pt x="4992" y="11024"/>
                  </a:cubicBezTo>
                  <a:cubicBezTo>
                    <a:pt x="4920" y="11024"/>
                    <a:pt x="4849" y="11006"/>
                    <a:pt x="4788" y="10972"/>
                  </a:cubicBezTo>
                  <a:cubicBezTo>
                    <a:pt x="4542" y="10845"/>
                    <a:pt x="4306" y="10520"/>
                    <a:pt x="4207" y="10166"/>
                  </a:cubicBezTo>
                  <a:cubicBezTo>
                    <a:pt x="4119" y="9861"/>
                    <a:pt x="4070" y="9546"/>
                    <a:pt x="4070" y="9232"/>
                  </a:cubicBezTo>
                  <a:close/>
                  <a:moveTo>
                    <a:pt x="12173" y="0"/>
                  </a:moveTo>
                  <a:cubicBezTo>
                    <a:pt x="11930" y="0"/>
                    <a:pt x="11681" y="35"/>
                    <a:pt x="11436" y="105"/>
                  </a:cubicBezTo>
                  <a:cubicBezTo>
                    <a:pt x="10807" y="292"/>
                    <a:pt x="10197" y="685"/>
                    <a:pt x="9597" y="1305"/>
                  </a:cubicBezTo>
                  <a:cubicBezTo>
                    <a:pt x="8682" y="2239"/>
                    <a:pt x="7955" y="3645"/>
                    <a:pt x="7945" y="5062"/>
                  </a:cubicBezTo>
                  <a:lnTo>
                    <a:pt x="7905" y="5062"/>
                  </a:lnTo>
                  <a:cubicBezTo>
                    <a:pt x="7887" y="5061"/>
                    <a:pt x="7868" y="5061"/>
                    <a:pt x="7850" y="5061"/>
                  </a:cubicBezTo>
                  <a:cubicBezTo>
                    <a:pt x="5701" y="5061"/>
                    <a:pt x="3921" y="6752"/>
                    <a:pt x="3814" y="8907"/>
                  </a:cubicBezTo>
                  <a:cubicBezTo>
                    <a:pt x="3637" y="8877"/>
                    <a:pt x="3462" y="8863"/>
                    <a:pt x="3290" y="8863"/>
                  </a:cubicBezTo>
                  <a:cubicBezTo>
                    <a:pt x="1474" y="8863"/>
                    <a:pt x="1" y="10462"/>
                    <a:pt x="234" y="12339"/>
                  </a:cubicBezTo>
                  <a:lnTo>
                    <a:pt x="500" y="12300"/>
                  </a:lnTo>
                  <a:cubicBezTo>
                    <a:pt x="286" y="10592"/>
                    <a:pt x="1635" y="9133"/>
                    <a:pt x="3277" y="9133"/>
                  </a:cubicBezTo>
                  <a:cubicBezTo>
                    <a:pt x="3450" y="9133"/>
                    <a:pt x="3626" y="9149"/>
                    <a:pt x="3804" y="9182"/>
                  </a:cubicBezTo>
                  <a:cubicBezTo>
                    <a:pt x="3804" y="9537"/>
                    <a:pt x="3853" y="9891"/>
                    <a:pt x="3952" y="10235"/>
                  </a:cubicBezTo>
                  <a:cubicBezTo>
                    <a:pt x="4040" y="10559"/>
                    <a:pt x="4286" y="11012"/>
                    <a:pt x="4670" y="11208"/>
                  </a:cubicBezTo>
                  <a:cubicBezTo>
                    <a:pt x="4777" y="11259"/>
                    <a:pt x="4890" y="11287"/>
                    <a:pt x="5005" y="11287"/>
                  </a:cubicBezTo>
                  <a:cubicBezTo>
                    <a:pt x="5090" y="11287"/>
                    <a:pt x="5176" y="11272"/>
                    <a:pt x="5260" y="11238"/>
                  </a:cubicBezTo>
                  <a:cubicBezTo>
                    <a:pt x="5673" y="11081"/>
                    <a:pt x="5811" y="10579"/>
                    <a:pt x="5702" y="10205"/>
                  </a:cubicBezTo>
                  <a:cubicBezTo>
                    <a:pt x="5614" y="9881"/>
                    <a:pt x="5378" y="9596"/>
                    <a:pt x="4994" y="9350"/>
                  </a:cubicBezTo>
                  <a:cubicBezTo>
                    <a:pt x="4709" y="9173"/>
                    <a:pt x="4404" y="9035"/>
                    <a:pt x="4080" y="8956"/>
                  </a:cubicBezTo>
                  <a:cubicBezTo>
                    <a:pt x="4157" y="6927"/>
                    <a:pt x="5829" y="5326"/>
                    <a:pt x="7845" y="5326"/>
                  </a:cubicBezTo>
                  <a:cubicBezTo>
                    <a:pt x="7882" y="5326"/>
                    <a:pt x="7918" y="5326"/>
                    <a:pt x="7955" y="5327"/>
                  </a:cubicBezTo>
                  <a:cubicBezTo>
                    <a:pt x="7984" y="5740"/>
                    <a:pt x="8073" y="6144"/>
                    <a:pt x="8230" y="6527"/>
                  </a:cubicBezTo>
                  <a:cubicBezTo>
                    <a:pt x="8410" y="6972"/>
                    <a:pt x="8772" y="7444"/>
                    <a:pt x="9263" y="7444"/>
                  </a:cubicBezTo>
                  <a:cubicBezTo>
                    <a:pt x="9282" y="7444"/>
                    <a:pt x="9302" y="7443"/>
                    <a:pt x="9322" y="7442"/>
                  </a:cubicBezTo>
                  <a:cubicBezTo>
                    <a:pt x="9597" y="7422"/>
                    <a:pt x="9833" y="7265"/>
                    <a:pt x="9961" y="7029"/>
                  </a:cubicBezTo>
                  <a:cubicBezTo>
                    <a:pt x="10148" y="6714"/>
                    <a:pt x="10158" y="6330"/>
                    <a:pt x="10010" y="6006"/>
                  </a:cubicBezTo>
                  <a:cubicBezTo>
                    <a:pt x="9705" y="5396"/>
                    <a:pt x="8987" y="5190"/>
                    <a:pt x="8584" y="5121"/>
                  </a:cubicBezTo>
                  <a:cubicBezTo>
                    <a:pt x="8466" y="5101"/>
                    <a:pt x="8338" y="5081"/>
                    <a:pt x="8220" y="5072"/>
                  </a:cubicBezTo>
                  <a:cubicBezTo>
                    <a:pt x="8220" y="3724"/>
                    <a:pt x="8918" y="2387"/>
                    <a:pt x="9794" y="1492"/>
                  </a:cubicBezTo>
                  <a:cubicBezTo>
                    <a:pt x="10364" y="902"/>
                    <a:pt x="10925" y="528"/>
                    <a:pt x="11515" y="361"/>
                  </a:cubicBezTo>
                  <a:cubicBezTo>
                    <a:pt x="11736" y="298"/>
                    <a:pt x="11962" y="268"/>
                    <a:pt x="12182" y="268"/>
                  </a:cubicBezTo>
                  <a:cubicBezTo>
                    <a:pt x="12655" y="268"/>
                    <a:pt x="13103" y="410"/>
                    <a:pt x="13433" y="685"/>
                  </a:cubicBezTo>
                  <a:lnTo>
                    <a:pt x="13600" y="479"/>
                  </a:lnTo>
                  <a:cubicBezTo>
                    <a:pt x="13221" y="167"/>
                    <a:pt x="12711" y="0"/>
                    <a:pt x="1217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61"/>
            <p:cNvSpPr/>
            <p:nvPr/>
          </p:nvSpPr>
          <p:spPr>
            <a:xfrm>
              <a:off x="-2335319" y="3672199"/>
              <a:ext cx="1788108" cy="1024412"/>
            </a:xfrm>
            <a:custGeom>
              <a:rect b="b" l="l" r="r" t="t"/>
              <a:pathLst>
                <a:path extrusionOk="0" h="25316" w="44189">
                  <a:moveTo>
                    <a:pt x="38346" y="0"/>
                  </a:moveTo>
                  <a:lnTo>
                    <a:pt x="9255" y="4200"/>
                  </a:lnTo>
                  <a:lnTo>
                    <a:pt x="9865" y="8340"/>
                  </a:lnTo>
                  <a:lnTo>
                    <a:pt x="2371" y="9196"/>
                  </a:lnTo>
                  <a:cubicBezTo>
                    <a:pt x="2371" y="9196"/>
                    <a:pt x="2616" y="12904"/>
                    <a:pt x="0" y="13631"/>
                  </a:cubicBezTo>
                  <a:lnTo>
                    <a:pt x="2312" y="22886"/>
                  </a:lnTo>
                  <a:cubicBezTo>
                    <a:pt x="2312" y="22886"/>
                    <a:pt x="2671" y="22799"/>
                    <a:pt x="3191" y="22799"/>
                  </a:cubicBezTo>
                  <a:cubicBezTo>
                    <a:pt x="4245" y="22799"/>
                    <a:pt x="5961" y="23156"/>
                    <a:pt x="6698" y="25315"/>
                  </a:cubicBezTo>
                  <a:lnTo>
                    <a:pt x="35966" y="20880"/>
                  </a:lnTo>
                  <a:cubicBezTo>
                    <a:pt x="35966" y="20880"/>
                    <a:pt x="35661" y="17713"/>
                    <a:pt x="38887" y="16985"/>
                  </a:cubicBezTo>
                  <a:lnTo>
                    <a:pt x="38641" y="15343"/>
                  </a:lnTo>
                  <a:lnTo>
                    <a:pt x="41936" y="14428"/>
                  </a:lnTo>
                  <a:cubicBezTo>
                    <a:pt x="41936" y="14428"/>
                    <a:pt x="41326" y="11015"/>
                    <a:pt x="44188" y="10288"/>
                  </a:cubicBezTo>
                  <a:lnTo>
                    <a:pt x="42605" y="1948"/>
                  </a:lnTo>
                  <a:cubicBezTo>
                    <a:pt x="42605" y="1948"/>
                    <a:pt x="42222" y="2024"/>
                    <a:pt x="41680" y="2024"/>
                  </a:cubicBezTo>
                  <a:cubicBezTo>
                    <a:pt x="40620" y="2024"/>
                    <a:pt x="38952" y="1731"/>
                    <a:pt x="3834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61"/>
            <p:cNvSpPr/>
            <p:nvPr/>
          </p:nvSpPr>
          <p:spPr>
            <a:xfrm>
              <a:off x="-1960848" y="3842115"/>
              <a:ext cx="934094" cy="167606"/>
            </a:xfrm>
            <a:custGeom>
              <a:rect b="b" l="l" r="r" t="t"/>
              <a:pathLst>
                <a:path extrusionOk="0" h="4142" w="23084">
                  <a:moveTo>
                    <a:pt x="1" y="1"/>
                  </a:moveTo>
                  <a:lnTo>
                    <a:pt x="611" y="4141"/>
                  </a:lnTo>
                  <a:lnTo>
                    <a:pt x="23083" y="837"/>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61"/>
            <p:cNvSpPr/>
            <p:nvPr/>
          </p:nvSpPr>
          <p:spPr>
            <a:xfrm>
              <a:off x="-1030779" y="3875904"/>
              <a:ext cx="274272" cy="488413"/>
            </a:xfrm>
            <a:custGeom>
              <a:rect b="b" l="l" r="r" t="t"/>
              <a:pathLst>
                <a:path extrusionOk="0" h="12070" w="6778">
                  <a:moveTo>
                    <a:pt x="130" y="0"/>
                  </a:moveTo>
                  <a:cubicBezTo>
                    <a:pt x="123" y="0"/>
                    <a:pt x="116" y="1"/>
                    <a:pt x="109" y="2"/>
                  </a:cubicBezTo>
                  <a:cubicBezTo>
                    <a:pt x="50" y="22"/>
                    <a:pt x="1" y="81"/>
                    <a:pt x="21" y="140"/>
                  </a:cubicBezTo>
                  <a:cubicBezTo>
                    <a:pt x="188" y="867"/>
                    <a:pt x="620" y="1507"/>
                    <a:pt x="1240" y="1929"/>
                  </a:cubicBezTo>
                  <a:cubicBezTo>
                    <a:pt x="1772" y="2289"/>
                    <a:pt x="2426" y="2469"/>
                    <a:pt x="3191" y="2469"/>
                  </a:cubicBezTo>
                  <a:cubicBezTo>
                    <a:pt x="3514" y="2469"/>
                    <a:pt x="3857" y="2436"/>
                    <a:pt x="4220" y="2372"/>
                  </a:cubicBezTo>
                  <a:lnTo>
                    <a:pt x="6531" y="11981"/>
                  </a:lnTo>
                  <a:cubicBezTo>
                    <a:pt x="6541" y="12030"/>
                    <a:pt x="6590" y="12069"/>
                    <a:pt x="6649" y="12069"/>
                  </a:cubicBezTo>
                  <a:cubicBezTo>
                    <a:pt x="6659" y="12069"/>
                    <a:pt x="6669" y="12059"/>
                    <a:pt x="6679" y="12059"/>
                  </a:cubicBezTo>
                  <a:cubicBezTo>
                    <a:pt x="6738" y="12040"/>
                    <a:pt x="6777" y="11981"/>
                    <a:pt x="6767" y="11912"/>
                  </a:cubicBezTo>
                  <a:lnTo>
                    <a:pt x="4427" y="2205"/>
                  </a:lnTo>
                  <a:cubicBezTo>
                    <a:pt x="4409" y="2152"/>
                    <a:pt x="4360" y="2115"/>
                    <a:pt x="4307" y="2115"/>
                  </a:cubicBezTo>
                  <a:cubicBezTo>
                    <a:pt x="4301" y="2115"/>
                    <a:pt x="4295" y="2115"/>
                    <a:pt x="4289" y="2116"/>
                  </a:cubicBezTo>
                  <a:cubicBezTo>
                    <a:pt x="3900" y="2193"/>
                    <a:pt x="3533" y="2231"/>
                    <a:pt x="3191" y="2231"/>
                  </a:cubicBezTo>
                  <a:cubicBezTo>
                    <a:pt x="2477" y="2231"/>
                    <a:pt x="1866" y="2065"/>
                    <a:pt x="1368" y="1733"/>
                  </a:cubicBezTo>
                  <a:cubicBezTo>
                    <a:pt x="807" y="1339"/>
                    <a:pt x="414" y="759"/>
                    <a:pt x="247" y="100"/>
                  </a:cubicBezTo>
                  <a:cubicBezTo>
                    <a:pt x="238" y="38"/>
                    <a:pt x="189" y="0"/>
                    <a:pt x="13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61"/>
            <p:cNvSpPr/>
            <p:nvPr/>
          </p:nvSpPr>
          <p:spPr>
            <a:xfrm>
              <a:off x="-819021" y="3790804"/>
              <a:ext cx="139321" cy="332744"/>
            </a:xfrm>
            <a:custGeom>
              <a:rect b="b" l="l" r="r" t="t"/>
              <a:pathLst>
                <a:path extrusionOk="0" h="8223" w="3443">
                  <a:moveTo>
                    <a:pt x="1800" y="0"/>
                  </a:moveTo>
                  <a:lnTo>
                    <a:pt x="0" y="246"/>
                  </a:lnTo>
                  <a:lnTo>
                    <a:pt x="1711" y="8222"/>
                  </a:lnTo>
                  <a:lnTo>
                    <a:pt x="3442" y="7976"/>
                  </a:lnTo>
                  <a:lnTo>
                    <a:pt x="180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61"/>
            <p:cNvSpPr/>
            <p:nvPr/>
          </p:nvSpPr>
          <p:spPr>
            <a:xfrm>
              <a:off x="-1088079" y="4035542"/>
              <a:ext cx="139321" cy="332339"/>
            </a:xfrm>
            <a:custGeom>
              <a:rect b="b" l="l" r="r" t="t"/>
              <a:pathLst>
                <a:path extrusionOk="0" h="8213" w="3443">
                  <a:moveTo>
                    <a:pt x="1800" y="1"/>
                  </a:moveTo>
                  <a:lnTo>
                    <a:pt x="1" y="246"/>
                  </a:lnTo>
                  <a:lnTo>
                    <a:pt x="1712" y="8213"/>
                  </a:lnTo>
                  <a:lnTo>
                    <a:pt x="3443" y="7977"/>
                  </a:lnTo>
                  <a:lnTo>
                    <a:pt x="180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61"/>
            <p:cNvSpPr/>
            <p:nvPr/>
          </p:nvSpPr>
          <p:spPr>
            <a:xfrm>
              <a:off x="-1992249" y="4238357"/>
              <a:ext cx="125765" cy="156721"/>
            </a:xfrm>
            <a:custGeom>
              <a:rect b="b" l="l" r="r" t="t"/>
              <a:pathLst>
                <a:path extrusionOk="0" h="3873" w="3108">
                  <a:moveTo>
                    <a:pt x="1738" y="0"/>
                  </a:moveTo>
                  <a:cubicBezTo>
                    <a:pt x="1677" y="0"/>
                    <a:pt x="1616" y="5"/>
                    <a:pt x="1554" y="14"/>
                  </a:cubicBezTo>
                  <a:cubicBezTo>
                    <a:pt x="374" y="171"/>
                    <a:pt x="0" y="1293"/>
                    <a:pt x="128" y="2227"/>
                  </a:cubicBezTo>
                  <a:cubicBezTo>
                    <a:pt x="245" y="3070"/>
                    <a:pt x="623" y="3873"/>
                    <a:pt x="1674" y="3873"/>
                  </a:cubicBezTo>
                  <a:cubicBezTo>
                    <a:pt x="1775" y="3873"/>
                    <a:pt x="1883" y="3865"/>
                    <a:pt x="1996" y="3850"/>
                  </a:cubicBezTo>
                  <a:cubicBezTo>
                    <a:pt x="2616" y="3761"/>
                    <a:pt x="2950" y="3378"/>
                    <a:pt x="3108" y="2778"/>
                  </a:cubicBezTo>
                  <a:lnTo>
                    <a:pt x="2980" y="2738"/>
                  </a:lnTo>
                  <a:cubicBezTo>
                    <a:pt x="2862" y="3181"/>
                    <a:pt x="2557" y="3584"/>
                    <a:pt x="2036" y="3653"/>
                  </a:cubicBezTo>
                  <a:cubicBezTo>
                    <a:pt x="1997" y="3658"/>
                    <a:pt x="1960" y="3661"/>
                    <a:pt x="1923" y="3661"/>
                  </a:cubicBezTo>
                  <a:cubicBezTo>
                    <a:pt x="1293" y="3661"/>
                    <a:pt x="918" y="2887"/>
                    <a:pt x="806" y="2060"/>
                  </a:cubicBezTo>
                  <a:cubicBezTo>
                    <a:pt x="659" y="988"/>
                    <a:pt x="1013" y="240"/>
                    <a:pt x="1623" y="152"/>
                  </a:cubicBezTo>
                  <a:cubicBezTo>
                    <a:pt x="1671" y="145"/>
                    <a:pt x="1717" y="142"/>
                    <a:pt x="1760" y="142"/>
                  </a:cubicBezTo>
                  <a:cubicBezTo>
                    <a:pt x="2048" y="142"/>
                    <a:pt x="2238" y="268"/>
                    <a:pt x="2272" y="319"/>
                  </a:cubicBezTo>
                  <a:lnTo>
                    <a:pt x="2272" y="329"/>
                  </a:lnTo>
                  <a:lnTo>
                    <a:pt x="2233" y="329"/>
                  </a:lnTo>
                  <a:cubicBezTo>
                    <a:pt x="2036" y="358"/>
                    <a:pt x="1918" y="535"/>
                    <a:pt x="1947" y="722"/>
                  </a:cubicBezTo>
                  <a:cubicBezTo>
                    <a:pt x="1965" y="901"/>
                    <a:pt x="2121" y="1031"/>
                    <a:pt x="2297" y="1031"/>
                  </a:cubicBezTo>
                  <a:cubicBezTo>
                    <a:pt x="2315" y="1031"/>
                    <a:pt x="2333" y="1030"/>
                    <a:pt x="2351" y="1027"/>
                  </a:cubicBezTo>
                  <a:cubicBezTo>
                    <a:pt x="2557" y="998"/>
                    <a:pt x="2695" y="811"/>
                    <a:pt x="2655" y="614"/>
                  </a:cubicBezTo>
                  <a:cubicBezTo>
                    <a:pt x="2612" y="250"/>
                    <a:pt x="2194" y="0"/>
                    <a:pt x="17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61"/>
            <p:cNvSpPr/>
            <p:nvPr/>
          </p:nvSpPr>
          <p:spPr>
            <a:xfrm>
              <a:off x="-1861342" y="4224963"/>
              <a:ext cx="78462" cy="156074"/>
            </a:xfrm>
            <a:custGeom>
              <a:rect b="b" l="l" r="r" t="t"/>
              <a:pathLst>
                <a:path extrusionOk="0" h="3857" w="1939">
                  <a:moveTo>
                    <a:pt x="1446" y="1"/>
                  </a:moveTo>
                  <a:lnTo>
                    <a:pt x="1" y="198"/>
                  </a:lnTo>
                  <a:lnTo>
                    <a:pt x="20" y="316"/>
                  </a:lnTo>
                  <a:lnTo>
                    <a:pt x="414" y="286"/>
                  </a:lnTo>
                  <a:lnTo>
                    <a:pt x="876" y="3659"/>
                  </a:lnTo>
                  <a:lnTo>
                    <a:pt x="483" y="3738"/>
                  </a:lnTo>
                  <a:lnTo>
                    <a:pt x="502" y="3856"/>
                  </a:lnTo>
                  <a:lnTo>
                    <a:pt x="1938" y="3659"/>
                  </a:lnTo>
                  <a:lnTo>
                    <a:pt x="1928" y="3541"/>
                  </a:lnTo>
                  <a:lnTo>
                    <a:pt x="1525" y="3571"/>
                  </a:lnTo>
                  <a:lnTo>
                    <a:pt x="1063" y="207"/>
                  </a:lnTo>
                  <a:lnTo>
                    <a:pt x="1456" y="129"/>
                  </a:lnTo>
                  <a:lnTo>
                    <a:pt x="144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61"/>
            <p:cNvSpPr/>
            <p:nvPr/>
          </p:nvSpPr>
          <p:spPr>
            <a:xfrm>
              <a:off x="-1777780" y="4203880"/>
              <a:ext cx="137743" cy="165987"/>
            </a:xfrm>
            <a:custGeom>
              <a:rect b="b" l="l" r="r" t="t"/>
              <a:pathLst>
                <a:path extrusionOk="0" h="4102" w="3404">
                  <a:moveTo>
                    <a:pt x="3256" y="1"/>
                  </a:moveTo>
                  <a:lnTo>
                    <a:pt x="2312" y="138"/>
                  </a:lnTo>
                  <a:lnTo>
                    <a:pt x="2332" y="247"/>
                  </a:lnTo>
                  <a:lnTo>
                    <a:pt x="2725" y="217"/>
                  </a:lnTo>
                  <a:lnTo>
                    <a:pt x="3109" y="2735"/>
                  </a:lnTo>
                  <a:lnTo>
                    <a:pt x="552" y="374"/>
                  </a:lnTo>
                  <a:lnTo>
                    <a:pt x="1" y="453"/>
                  </a:lnTo>
                  <a:lnTo>
                    <a:pt x="21" y="571"/>
                  </a:lnTo>
                  <a:lnTo>
                    <a:pt x="414" y="542"/>
                  </a:lnTo>
                  <a:lnTo>
                    <a:pt x="906" y="3905"/>
                  </a:lnTo>
                  <a:lnTo>
                    <a:pt x="512" y="3984"/>
                  </a:lnTo>
                  <a:lnTo>
                    <a:pt x="532" y="4102"/>
                  </a:lnTo>
                  <a:lnTo>
                    <a:pt x="1476" y="3964"/>
                  </a:lnTo>
                  <a:lnTo>
                    <a:pt x="1457" y="3856"/>
                  </a:lnTo>
                  <a:lnTo>
                    <a:pt x="1063" y="3885"/>
                  </a:lnTo>
                  <a:lnTo>
                    <a:pt x="689" y="1407"/>
                  </a:lnTo>
                  <a:lnTo>
                    <a:pt x="3246" y="3777"/>
                  </a:lnTo>
                  <a:lnTo>
                    <a:pt x="3404" y="3758"/>
                  </a:lnTo>
                  <a:lnTo>
                    <a:pt x="2883" y="197"/>
                  </a:lnTo>
                  <a:lnTo>
                    <a:pt x="3276" y="119"/>
                  </a:lnTo>
                  <a:lnTo>
                    <a:pt x="325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61"/>
            <p:cNvSpPr/>
            <p:nvPr/>
          </p:nvSpPr>
          <p:spPr>
            <a:xfrm>
              <a:off x="-1620165" y="4186359"/>
              <a:ext cx="126210" cy="161617"/>
            </a:xfrm>
            <a:custGeom>
              <a:rect b="b" l="l" r="r" t="t"/>
              <a:pathLst>
                <a:path extrusionOk="0" h="3994" w="3119">
                  <a:moveTo>
                    <a:pt x="2518" y="1"/>
                  </a:moveTo>
                  <a:lnTo>
                    <a:pt x="1" y="345"/>
                  </a:lnTo>
                  <a:lnTo>
                    <a:pt x="20" y="463"/>
                  </a:lnTo>
                  <a:lnTo>
                    <a:pt x="414" y="434"/>
                  </a:lnTo>
                  <a:lnTo>
                    <a:pt x="866" y="3797"/>
                  </a:lnTo>
                  <a:lnTo>
                    <a:pt x="482" y="3886"/>
                  </a:lnTo>
                  <a:lnTo>
                    <a:pt x="492" y="3994"/>
                  </a:lnTo>
                  <a:lnTo>
                    <a:pt x="3118" y="3640"/>
                  </a:lnTo>
                  <a:lnTo>
                    <a:pt x="3000" y="2587"/>
                  </a:lnTo>
                  <a:lnTo>
                    <a:pt x="2892" y="2607"/>
                  </a:lnTo>
                  <a:cubicBezTo>
                    <a:pt x="2862" y="3207"/>
                    <a:pt x="2784" y="3541"/>
                    <a:pt x="2174" y="3620"/>
                  </a:cubicBezTo>
                  <a:cubicBezTo>
                    <a:pt x="1987" y="3650"/>
                    <a:pt x="1722" y="3679"/>
                    <a:pt x="1525" y="3689"/>
                  </a:cubicBezTo>
                  <a:lnTo>
                    <a:pt x="1299" y="2047"/>
                  </a:lnTo>
                  <a:cubicBezTo>
                    <a:pt x="1377" y="2027"/>
                    <a:pt x="1535" y="2007"/>
                    <a:pt x="1574" y="1997"/>
                  </a:cubicBezTo>
                  <a:cubicBezTo>
                    <a:pt x="1619" y="1991"/>
                    <a:pt x="1661" y="1988"/>
                    <a:pt x="1701" y="1988"/>
                  </a:cubicBezTo>
                  <a:cubicBezTo>
                    <a:pt x="1963" y="1988"/>
                    <a:pt x="2103" y="2138"/>
                    <a:pt x="2154" y="2548"/>
                  </a:cubicBezTo>
                  <a:lnTo>
                    <a:pt x="2302" y="2528"/>
                  </a:lnTo>
                  <a:lnTo>
                    <a:pt x="2105" y="1161"/>
                  </a:lnTo>
                  <a:lnTo>
                    <a:pt x="1968" y="1181"/>
                  </a:lnTo>
                  <a:cubicBezTo>
                    <a:pt x="2036" y="1653"/>
                    <a:pt x="1899" y="1811"/>
                    <a:pt x="1554" y="1860"/>
                  </a:cubicBezTo>
                  <a:cubicBezTo>
                    <a:pt x="1486" y="1870"/>
                    <a:pt x="1348" y="1889"/>
                    <a:pt x="1279" y="1889"/>
                  </a:cubicBezTo>
                  <a:lnTo>
                    <a:pt x="1073" y="375"/>
                  </a:lnTo>
                  <a:cubicBezTo>
                    <a:pt x="1269" y="325"/>
                    <a:pt x="1456" y="296"/>
                    <a:pt x="1613" y="266"/>
                  </a:cubicBezTo>
                  <a:cubicBezTo>
                    <a:pt x="1671" y="259"/>
                    <a:pt x="1724" y="256"/>
                    <a:pt x="1774" y="256"/>
                  </a:cubicBezTo>
                  <a:cubicBezTo>
                    <a:pt x="2260" y="256"/>
                    <a:pt x="2435" y="590"/>
                    <a:pt x="2577" y="1053"/>
                  </a:cubicBezTo>
                  <a:lnTo>
                    <a:pt x="2685" y="1043"/>
                  </a:lnTo>
                  <a:lnTo>
                    <a:pt x="251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61"/>
            <p:cNvSpPr/>
            <p:nvPr/>
          </p:nvSpPr>
          <p:spPr>
            <a:xfrm>
              <a:off x="-1484038" y="4158923"/>
              <a:ext cx="190631" cy="170358"/>
            </a:xfrm>
            <a:custGeom>
              <a:rect b="b" l="l" r="r" t="t"/>
              <a:pathLst>
                <a:path extrusionOk="0" h="4210" w="4711">
                  <a:moveTo>
                    <a:pt x="4209" y="0"/>
                  </a:moveTo>
                  <a:lnTo>
                    <a:pt x="3167" y="138"/>
                  </a:lnTo>
                  <a:lnTo>
                    <a:pt x="2537" y="3000"/>
                  </a:lnTo>
                  <a:lnTo>
                    <a:pt x="1092" y="413"/>
                  </a:lnTo>
                  <a:lnTo>
                    <a:pt x="0" y="571"/>
                  </a:lnTo>
                  <a:lnTo>
                    <a:pt x="20" y="679"/>
                  </a:lnTo>
                  <a:lnTo>
                    <a:pt x="413" y="649"/>
                  </a:lnTo>
                  <a:lnTo>
                    <a:pt x="875" y="4013"/>
                  </a:lnTo>
                  <a:lnTo>
                    <a:pt x="492" y="4092"/>
                  </a:lnTo>
                  <a:lnTo>
                    <a:pt x="502" y="4210"/>
                  </a:lnTo>
                  <a:lnTo>
                    <a:pt x="1436" y="4092"/>
                  </a:lnTo>
                  <a:lnTo>
                    <a:pt x="1416" y="3974"/>
                  </a:lnTo>
                  <a:lnTo>
                    <a:pt x="1023" y="4003"/>
                  </a:lnTo>
                  <a:lnTo>
                    <a:pt x="541" y="758"/>
                  </a:lnTo>
                  <a:lnTo>
                    <a:pt x="2360" y="4013"/>
                  </a:lnTo>
                  <a:lnTo>
                    <a:pt x="2459" y="4003"/>
                  </a:lnTo>
                  <a:lnTo>
                    <a:pt x="3216" y="512"/>
                  </a:lnTo>
                  <a:lnTo>
                    <a:pt x="3639" y="3639"/>
                  </a:lnTo>
                  <a:lnTo>
                    <a:pt x="3255" y="3718"/>
                  </a:lnTo>
                  <a:lnTo>
                    <a:pt x="3265" y="3836"/>
                  </a:lnTo>
                  <a:lnTo>
                    <a:pt x="4711" y="3639"/>
                  </a:lnTo>
                  <a:lnTo>
                    <a:pt x="4691" y="3521"/>
                  </a:lnTo>
                  <a:lnTo>
                    <a:pt x="4298" y="3551"/>
                  </a:lnTo>
                  <a:lnTo>
                    <a:pt x="3836" y="187"/>
                  </a:lnTo>
                  <a:lnTo>
                    <a:pt x="4229" y="109"/>
                  </a:lnTo>
                  <a:lnTo>
                    <a:pt x="4209"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61"/>
            <p:cNvSpPr/>
            <p:nvPr/>
          </p:nvSpPr>
          <p:spPr>
            <a:xfrm>
              <a:off x="-1276326" y="4142615"/>
              <a:ext cx="130985" cy="161213"/>
            </a:xfrm>
            <a:custGeom>
              <a:rect b="b" l="l" r="r" t="t"/>
              <a:pathLst>
                <a:path extrusionOk="0" h="3984" w="3237">
                  <a:moveTo>
                    <a:pt x="965" y="1003"/>
                  </a:moveTo>
                  <a:lnTo>
                    <a:pt x="1683" y="2498"/>
                  </a:lnTo>
                  <a:lnTo>
                    <a:pt x="650" y="2665"/>
                  </a:lnTo>
                  <a:lnTo>
                    <a:pt x="955" y="1003"/>
                  </a:lnTo>
                  <a:close/>
                  <a:moveTo>
                    <a:pt x="1132" y="0"/>
                  </a:moveTo>
                  <a:lnTo>
                    <a:pt x="1014" y="20"/>
                  </a:lnTo>
                  <a:lnTo>
                    <a:pt x="306" y="3796"/>
                  </a:lnTo>
                  <a:lnTo>
                    <a:pt x="1" y="3865"/>
                  </a:lnTo>
                  <a:lnTo>
                    <a:pt x="11" y="3983"/>
                  </a:lnTo>
                  <a:lnTo>
                    <a:pt x="817" y="3875"/>
                  </a:lnTo>
                  <a:lnTo>
                    <a:pt x="797" y="3757"/>
                  </a:lnTo>
                  <a:lnTo>
                    <a:pt x="453" y="3777"/>
                  </a:lnTo>
                  <a:lnTo>
                    <a:pt x="620" y="2823"/>
                  </a:lnTo>
                  <a:lnTo>
                    <a:pt x="1771" y="2665"/>
                  </a:lnTo>
                  <a:lnTo>
                    <a:pt x="2194" y="3541"/>
                  </a:lnTo>
                  <a:lnTo>
                    <a:pt x="1850" y="3609"/>
                  </a:lnTo>
                  <a:lnTo>
                    <a:pt x="1869" y="3727"/>
                  </a:lnTo>
                  <a:lnTo>
                    <a:pt x="3236" y="3541"/>
                  </a:lnTo>
                  <a:lnTo>
                    <a:pt x="3217" y="3423"/>
                  </a:lnTo>
                  <a:lnTo>
                    <a:pt x="2882" y="3442"/>
                  </a:lnTo>
                  <a:lnTo>
                    <a:pt x="113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61"/>
            <p:cNvSpPr/>
            <p:nvPr/>
          </p:nvSpPr>
          <p:spPr>
            <a:xfrm>
              <a:off x="-1983104" y="4361900"/>
              <a:ext cx="891484" cy="214141"/>
            </a:xfrm>
            <a:custGeom>
              <a:rect b="b" l="l" r="r" t="t"/>
              <a:pathLst>
                <a:path extrusionOk="0" h="5292" w="22031">
                  <a:moveTo>
                    <a:pt x="21499" y="128"/>
                  </a:moveTo>
                  <a:lnTo>
                    <a:pt x="21902" y="1839"/>
                  </a:lnTo>
                  <a:lnTo>
                    <a:pt x="413" y="5163"/>
                  </a:lnTo>
                  <a:lnTo>
                    <a:pt x="128" y="3452"/>
                  </a:lnTo>
                  <a:lnTo>
                    <a:pt x="21499" y="128"/>
                  </a:lnTo>
                  <a:close/>
                  <a:moveTo>
                    <a:pt x="21538" y="0"/>
                  </a:moveTo>
                  <a:lnTo>
                    <a:pt x="49" y="3354"/>
                  </a:lnTo>
                  <a:cubicBezTo>
                    <a:pt x="40" y="3354"/>
                    <a:pt x="20" y="3364"/>
                    <a:pt x="10" y="3373"/>
                  </a:cubicBezTo>
                  <a:cubicBezTo>
                    <a:pt x="0" y="3383"/>
                    <a:pt x="0" y="3403"/>
                    <a:pt x="0" y="3423"/>
                  </a:cubicBezTo>
                  <a:lnTo>
                    <a:pt x="305" y="5242"/>
                  </a:lnTo>
                  <a:cubicBezTo>
                    <a:pt x="315" y="5271"/>
                    <a:pt x="335" y="5291"/>
                    <a:pt x="364" y="5291"/>
                  </a:cubicBezTo>
                  <a:lnTo>
                    <a:pt x="374" y="5291"/>
                  </a:lnTo>
                  <a:lnTo>
                    <a:pt x="21981" y="1947"/>
                  </a:lnTo>
                  <a:cubicBezTo>
                    <a:pt x="21991" y="1938"/>
                    <a:pt x="22011" y="1938"/>
                    <a:pt x="22020" y="1918"/>
                  </a:cubicBezTo>
                  <a:cubicBezTo>
                    <a:pt x="22030" y="1908"/>
                    <a:pt x="22030" y="1888"/>
                    <a:pt x="22030" y="1869"/>
                  </a:cubicBezTo>
                  <a:lnTo>
                    <a:pt x="21597" y="49"/>
                  </a:lnTo>
                  <a:cubicBezTo>
                    <a:pt x="21597" y="20"/>
                    <a:pt x="21568" y="0"/>
                    <a:pt x="2153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61"/>
            <p:cNvSpPr/>
            <p:nvPr/>
          </p:nvSpPr>
          <p:spPr>
            <a:xfrm>
              <a:off x="-2057156" y="3972941"/>
              <a:ext cx="891484" cy="213858"/>
            </a:xfrm>
            <a:custGeom>
              <a:rect b="b" l="l" r="r" t="t"/>
              <a:pathLst>
                <a:path extrusionOk="0" h="5285" w="22031">
                  <a:moveTo>
                    <a:pt x="21500" y="122"/>
                  </a:moveTo>
                  <a:lnTo>
                    <a:pt x="21903" y="1823"/>
                  </a:lnTo>
                  <a:lnTo>
                    <a:pt x="414" y="5157"/>
                  </a:lnTo>
                  <a:lnTo>
                    <a:pt x="129" y="3446"/>
                  </a:lnTo>
                  <a:lnTo>
                    <a:pt x="21500" y="122"/>
                  </a:lnTo>
                  <a:close/>
                  <a:moveTo>
                    <a:pt x="21555" y="1"/>
                  </a:moveTo>
                  <a:cubicBezTo>
                    <a:pt x="21550" y="1"/>
                    <a:pt x="21544" y="2"/>
                    <a:pt x="21539" y="4"/>
                  </a:cubicBezTo>
                  <a:lnTo>
                    <a:pt x="60" y="3338"/>
                  </a:lnTo>
                  <a:cubicBezTo>
                    <a:pt x="21" y="3347"/>
                    <a:pt x="1" y="3377"/>
                    <a:pt x="1" y="3406"/>
                  </a:cubicBezTo>
                  <a:lnTo>
                    <a:pt x="316" y="5236"/>
                  </a:lnTo>
                  <a:cubicBezTo>
                    <a:pt x="316" y="5265"/>
                    <a:pt x="335" y="5285"/>
                    <a:pt x="375" y="5285"/>
                  </a:cubicBezTo>
                  <a:lnTo>
                    <a:pt x="21982" y="1941"/>
                  </a:lnTo>
                  <a:cubicBezTo>
                    <a:pt x="22001" y="1941"/>
                    <a:pt x="22011" y="1931"/>
                    <a:pt x="22021" y="1911"/>
                  </a:cubicBezTo>
                  <a:cubicBezTo>
                    <a:pt x="22031" y="1902"/>
                    <a:pt x="22031" y="1882"/>
                    <a:pt x="22031" y="1872"/>
                  </a:cubicBezTo>
                  <a:lnTo>
                    <a:pt x="21608" y="43"/>
                  </a:lnTo>
                  <a:cubicBezTo>
                    <a:pt x="21600" y="19"/>
                    <a:pt x="21579" y="1"/>
                    <a:pt x="21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19" name="Google Shape;4819;p61"/>
          <p:cNvSpPr/>
          <p:nvPr/>
        </p:nvSpPr>
        <p:spPr>
          <a:xfrm>
            <a:off x="3018341" y="6701052"/>
            <a:ext cx="224856" cy="23829"/>
          </a:xfrm>
          <a:custGeom>
            <a:rect b="b" l="l" r="r" t="t"/>
            <a:pathLst>
              <a:path extrusionOk="0" h="424" w="4001">
                <a:moveTo>
                  <a:pt x="279" y="0"/>
                </a:moveTo>
                <a:cubicBezTo>
                  <a:pt x="1" y="0"/>
                  <a:pt x="1" y="424"/>
                  <a:pt x="279" y="424"/>
                </a:cubicBezTo>
                <a:lnTo>
                  <a:pt x="3722" y="424"/>
                </a:lnTo>
                <a:cubicBezTo>
                  <a:pt x="4001" y="424"/>
                  <a:pt x="4001" y="0"/>
                  <a:pt x="3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20" name="Google Shape;4820;p61"/>
          <p:cNvGrpSpPr/>
          <p:nvPr/>
        </p:nvGrpSpPr>
        <p:grpSpPr>
          <a:xfrm>
            <a:off x="2742985" y="6234138"/>
            <a:ext cx="775567" cy="531822"/>
            <a:chOff x="2648547" y="1860013"/>
            <a:chExt cx="775567" cy="531822"/>
          </a:xfrm>
        </p:grpSpPr>
        <p:sp>
          <p:nvSpPr>
            <p:cNvPr id="4821" name="Google Shape;4821;p61"/>
            <p:cNvSpPr/>
            <p:nvPr/>
          </p:nvSpPr>
          <p:spPr>
            <a:xfrm>
              <a:off x="3185150" y="2166418"/>
              <a:ext cx="164891" cy="104869"/>
            </a:xfrm>
            <a:custGeom>
              <a:rect b="b" l="l" r="r" t="t"/>
              <a:pathLst>
                <a:path extrusionOk="0" h="1866" w="2934">
                  <a:moveTo>
                    <a:pt x="1" y="0"/>
                  </a:moveTo>
                  <a:lnTo>
                    <a:pt x="1" y="1866"/>
                  </a:lnTo>
                  <a:lnTo>
                    <a:pt x="2934" y="1866"/>
                  </a:lnTo>
                  <a:lnTo>
                    <a:pt x="29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61"/>
            <p:cNvSpPr/>
            <p:nvPr/>
          </p:nvSpPr>
          <p:spPr>
            <a:xfrm>
              <a:off x="3308960" y="2096055"/>
              <a:ext cx="115154" cy="245425"/>
            </a:xfrm>
            <a:custGeom>
              <a:rect b="b" l="l" r="r" t="t"/>
              <a:pathLst>
                <a:path extrusionOk="0" h="4367" w="2049">
                  <a:moveTo>
                    <a:pt x="1827" y="1"/>
                  </a:moveTo>
                  <a:cubicBezTo>
                    <a:pt x="1805" y="1"/>
                    <a:pt x="1782" y="4"/>
                    <a:pt x="1760" y="12"/>
                  </a:cubicBezTo>
                  <a:lnTo>
                    <a:pt x="164" y="445"/>
                  </a:lnTo>
                  <a:cubicBezTo>
                    <a:pt x="67" y="474"/>
                    <a:pt x="0" y="560"/>
                    <a:pt x="0" y="666"/>
                  </a:cubicBezTo>
                  <a:lnTo>
                    <a:pt x="0" y="3705"/>
                  </a:lnTo>
                  <a:cubicBezTo>
                    <a:pt x="0" y="3801"/>
                    <a:pt x="67" y="3887"/>
                    <a:pt x="164" y="3916"/>
                  </a:cubicBezTo>
                  <a:lnTo>
                    <a:pt x="1760" y="4358"/>
                  </a:lnTo>
                  <a:cubicBezTo>
                    <a:pt x="1780" y="4364"/>
                    <a:pt x="1800" y="4366"/>
                    <a:pt x="1819" y="4366"/>
                  </a:cubicBezTo>
                  <a:cubicBezTo>
                    <a:pt x="1939" y="4366"/>
                    <a:pt x="2040" y="4270"/>
                    <a:pt x="2048" y="4137"/>
                  </a:cubicBezTo>
                  <a:lnTo>
                    <a:pt x="2048" y="224"/>
                  </a:lnTo>
                  <a:cubicBezTo>
                    <a:pt x="2048" y="102"/>
                    <a:pt x="1946" y="1"/>
                    <a:pt x="182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61"/>
            <p:cNvSpPr/>
            <p:nvPr/>
          </p:nvSpPr>
          <p:spPr>
            <a:xfrm>
              <a:off x="2707445" y="2045924"/>
              <a:ext cx="529123" cy="345349"/>
            </a:xfrm>
            <a:custGeom>
              <a:rect b="b" l="l" r="r" t="t"/>
              <a:pathLst>
                <a:path extrusionOk="0" h="6145" w="9415">
                  <a:moveTo>
                    <a:pt x="318" y="0"/>
                  </a:moveTo>
                  <a:cubicBezTo>
                    <a:pt x="145" y="0"/>
                    <a:pt x="0" y="144"/>
                    <a:pt x="0" y="317"/>
                  </a:cubicBezTo>
                  <a:lnTo>
                    <a:pt x="0" y="5827"/>
                  </a:lnTo>
                  <a:cubicBezTo>
                    <a:pt x="0" y="6001"/>
                    <a:pt x="145" y="6145"/>
                    <a:pt x="318" y="6145"/>
                  </a:cubicBezTo>
                  <a:lnTo>
                    <a:pt x="9097" y="6145"/>
                  </a:lnTo>
                  <a:cubicBezTo>
                    <a:pt x="9270" y="6145"/>
                    <a:pt x="9414" y="6001"/>
                    <a:pt x="9414" y="5827"/>
                  </a:cubicBezTo>
                  <a:lnTo>
                    <a:pt x="9414" y="317"/>
                  </a:lnTo>
                  <a:cubicBezTo>
                    <a:pt x="9414" y="144"/>
                    <a:pt x="9270" y="0"/>
                    <a:pt x="90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61"/>
            <p:cNvSpPr/>
            <p:nvPr/>
          </p:nvSpPr>
          <p:spPr>
            <a:xfrm>
              <a:off x="2707445" y="2045924"/>
              <a:ext cx="529123" cy="345911"/>
            </a:xfrm>
            <a:custGeom>
              <a:rect b="b" l="l" r="r" t="t"/>
              <a:pathLst>
                <a:path extrusionOk="0" h="6155" w="9415">
                  <a:moveTo>
                    <a:pt x="7645" y="0"/>
                  </a:moveTo>
                  <a:cubicBezTo>
                    <a:pt x="7818" y="0"/>
                    <a:pt x="7962" y="144"/>
                    <a:pt x="7962" y="317"/>
                  </a:cubicBezTo>
                  <a:lnTo>
                    <a:pt x="7962" y="5308"/>
                  </a:lnTo>
                  <a:cubicBezTo>
                    <a:pt x="7962" y="5539"/>
                    <a:pt x="7770" y="5731"/>
                    <a:pt x="7530" y="5731"/>
                  </a:cubicBezTo>
                  <a:lnTo>
                    <a:pt x="308" y="5731"/>
                  </a:lnTo>
                  <a:cubicBezTo>
                    <a:pt x="154" y="5731"/>
                    <a:pt x="29" y="5625"/>
                    <a:pt x="0" y="5472"/>
                  </a:cubicBezTo>
                  <a:lnTo>
                    <a:pt x="0" y="5837"/>
                  </a:lnTo>
                  <a:cubicBezTo>
                    <a:pt x="0" y="6010"/>
                    <a:pt x="145" y="6154"/>
                    <a:pt x="318" y="6154"/>
                  </a:cubicBezTo>
                  <a:lnTo>
                    <a:pt x="9088" y="6154"/>
                  </a:lnTo>
                  <a:cubicBezTo>
                    <a:pt x="9270" y="6154"/>
                    <a:pt x="9405" y="6010"/>
                    <a:pt x="9405" y="5837"/>
                  </a:cubicBezTo>
                  <a:lnTo>
                    <a:pt x="9405" y="317"/>
                  </a:lnTo>
                  <a:cubicBezTo>
                    <a:pt x="9405" y="308"/>
                    <a:pt x="9414" y="298"/>
                    <a:pt x="9414" y="289"/>
                  </a:cubicBezTo>
                  <a:cubicBezTo>
                    <a:pt x="9395" y="125"/>
                    <a:pt x="9261" y="0"/>
                    <a:pt x="9097" y="0"/>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61"/>
            <p:cNvSpPr/>
            <p:nvPr/>
          </p:nvSpPr>
          <p:spPr>
            <a:xfrm>
              <a:off x="2648547" y="1860013"/>
              <a:ext cx="315619" cy="316181"/>
            </a:xfrm>
            <a:custGeom>
              <a:rect b="b" l="l" r="r" t="t"/>
              <a:pathLst>
                <a:path extrusionOk="0" h="5626" w="5616">
                  <a:moveTo>
                    <a:pt x="2808" y="0"/>
                  </a:moveTo>
                  <a:cubicBezTo>
                    <a:pt x="1250" y="0"/>
                    <a:pt x="0" y="1260"/>
                    <a:pt x="0" y="2818"/>
                  </a:cubicBezTo>
                  <a:cubicBezTo>
                    <a:pt x="0" y="4366"/>
                    <a:pt x="1250" y="5626"/>
                    <a:pt x="2808" y="5626"/>
                  </a:cubicBezTo>
                  <a:cubicBezTo>
                    <a:pt x="4356" y="5626"/>
                    <a:pt x="5616" y="4366"/>
                    <a:pt x="5616" y="2818"/>
                  </a:cubicBezTo>
                  <a:cubicBezTo>
                    <a:pt x="5616" y="1260"/>
                    <a:pt x="4356" y="0"/>
                    <a:pt x="28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61"/>
            <p:cNvSpPr/>
            <p:nvPr/>
          </p:nvSpPr>
          <p:spPr>
            <a:xfrm>
              <a:off x="2694463" y="1906490"/>
              <a:ext cx="285384" cy="269423"/>
            </a:xfrm>
            <a:custGeom>
              <a:rect b="b" l="l" r="r" t="t"/>
              <a:pathLst>
                <a:path extrusionOk="0" h="4794" w="5078">
                  <a:moveTo>
                    <a:pt x="3982" y="0"/>
                  </a:moveTo>
                  <a:lnTo>
                    <a:pt x="1" y="3972"/>
                  </a:lnTo>
                  <a:cubicBezTo>
                    <a:pt x="549" y="4520"/>
                    <a:pt x="1268" y="4794"/>
                    <a:pt x="1986" y="4794"/>
                  </a:cubicBezTo>
                  <a:cubicBezTo>
                    <a:pt x="2705" y="4794"/>
                    <a:pt x="3424" y="4520"/>
                    <a:pt x="3972" y="3972"/>
                  </a:cubicBezTo>
                  <a:cubicBezTo>
                    <a:pt x="5078" y="2875"/>
                    <a:pt x="5078" y="1096"/>
                    <a:pt x="3982" y="0"/>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61"/>
            <p:cNvSpPr/>
            <p:nvPr/>
          </p:nvSpPr>
          <p:spPr>
            <a:xfrm>
              <a:off x="3048976" y="2223181"/>
              <a:ext cx="115716" cy="115660"/>
            </a:xfrm>
            <a:custGeom>
              <a:rect b="b" l="l" r="r" t="t"/>
              <a:pathLst>
                <a:path extrusionOk="0" h="2058" w="2059">
                  <a:moveTo>
                    <a:pt x="97" y="0"/>
                  </a:moveTo>
                  <a:cubicBezTo>
                    <a:pt x="39" y="0"/>
                    <a:pt x="1" y="39"/>
                    <a:pt x="1" y="96"/>
                  </a:cubicBezTo>
                  <a:lnTo>
                    <a:pt x="1" y="1962"/>
                  </a:lnTo>
                  <a:cubicBezTo>
                    <a:pt x="1" y="2010"/>
                    <a:pt x="39" y="2058"/>
                    <a:pt x="97" y="2058"/>
                  </a:cubicBezTo>
                  <a:lnTo>
                    <a:pt x="1962" y="2058"/>
                  </a:lnTo>
                  <a:cubicBezTo>
                    <a:pt x="2010" y="2058"/>
                    <a:pt x="2059" y="2010"/>
                    <a:pt x="2059" y="1962"/>
                  </a:cubicBezTo>
                  <a:lnTo>
                    <a:pt x="2059" y="96"/>
                  </a:lnTo>
                  <a:cubicBezTo>
                    <a:pt x="2059" y="39"/>
                    <a:pt x="2010" y="0"/>
                    <a:pt x="196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61"/>
            <p:cNvSpPr/>
            <p:nvPr/>
          </p:nvSpPr>
          <p:spPr>
            <a:xfrm>
              <a:off x="2736508" y="1965958"/>
              <a:ext cx="123809" cy="105712"/>
            </a:xfrm>
            <a:custGeom>
              <a:rect b="b" l="l" r="r" t="t"/>
              <a:pathLst>
                <a:path extrusionOk="0" h="1881" w="2203">
                  <a:moveTo>
                    <a:pt x="1251" y="0"/>
                  </a:moveTo>
                  <a:cubicBezTo>
                    <a:pt x="1020" y="0"/>
                    <a:pt x="786" y="85"/>
                    <a:pt x="597" y="275"/>
                  </a:cubicBezTo>
                  <a:cubicBezTo>
                    <a:pt x="0" y="871"/>
                    <a:pt x="424" y="1880"/>
                    <a:pt x="1260" y="1880"/>
                  </a:cubicBezTo>
                  <a:cubicBezTo>
                    <a:pt x="1779" y="1880"/>
                    <a:pt x="2202" y="1467"/>
                    <a:pt x="2202" y="948"/>
                  </a:cubicBezTo>
                  <a:cubicBezTo>
                    <a:pt x="2202" y="375"/>
                    <a:pt x="1735" y="0"/>
                    <a:pt x="12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61"/>
            <p:cNvSpPr/>
            <p:nvPr/>
          </p:nvSpPr>
          <p:spPr>
            <a:xfrm>
              <a:off x="3005758" y="1896768"/>
              <a:ext cx="242728" cy="242672"/>
            </a:xfrm>
            <a:custGeom>
              <a:rect b="b" l="l" r="r" t="t"/>
              <a:pathLst>
                <a:path extrusionOk="0" h="4318" w="4319">
                  <a:moveTo>
                    <a:pt x="2164" y="0"/>
                  </a:moveTo>
                  <a:cubicBezTo>
                    <a:pt x="972" y="0"/>
                    <a:pt x="0" y="971"/>
                    <a:pt x="0" y="2164"/>
                  </a:cubicBezTo>
                  <a:cubicBezTo>
                    <a:pt x="0" y="3356"/>
                    <a:pt x="972" y="4318"/>
                    <a:pt x="2164" y="4318"/>
                  </a:cubicBezTo>
                  <a:cubicBezTo>
                    <a:pt x="3356" y="4318"/>
                    <a:pt x="4318" y="3356"/>
                    <a:pt x="4318" y="2164"/>
                  </a:cubicBezTo>
                  <a:cubicBezTo>
                    <a:pt x="4318" y="971"/>
                    <a:pt x="3356" y="0"/>
                    <a:pt x="21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61"/>
            <p:cNvSpPr/>
            <p:nvPr/>
          </p:nvSpPr>
          <p:spPr>
            <a:xfrm>
              <a:off x="3041951" y="1932399"/>
              <a:ext cx="218393" cy="207041"/>
            </a:xfrm>
            <a:custGeom>
              <a:rect b="b" l="l" r="r" t="t"/>
              <a:pathLst>
                <a:path extrusionOk="0" h="3684" w="3886">
                  <a:moveTo>
                    <a:pt x="3049" y="1"/>
                  </a:moveTo>
                  <a:lnTo>
                    <a:pt x="1" y="3049"/>
                  </a:lnTo>
                  <a:cubicBezTo>
                    <a:pt x="419" y="3472"/>
                    <a:pt x="970" y="3684"/>
                    <a:pt x="1521" y="3684"/>
                  </a:cubicBezTo>
                  <a:cubicBezTo>
                    <a:pt x="2073" y="3684"/>
                    <a:pt x="2626" y="3472"/>
                    <a:pt x="3049" y="3049"/>
                  </a:cubicBezTo>
                  <a:cubicBezTo>
                    <a:pt x="3886" y="2203"/>
                    <a:pt x="3886" y="847"/>
                    <a:pt x="3049"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61"/>
            <p:cNvSpPr/>
            <p:nvPr/>
          </p:nvSpPr>
          <p:spPr>
            <a:xfrm>
              <a:off x="3084589" y="1991058"/>
              <a:ext cx="75701" cy="65080"/>
            </a:xfrm>
            <a:custGeom>
              <a:rect b="b" l="l" r="r" t="t"/>
              <a:pathLst>
                <a:path extrusionOk="0" h="1158" w="1347">
                  <a:moveTo>
                    <a:pt x="761" y="1"/>
                  </a:moveTo>
                  <a:cubicBezTo>
                    <a:pt x="619" y="1"/>
                    <a:pt x="474" y="52"/>
                    <a:pt x="357" y="167"/>
                  </a:cubicBezTo>
                  <a:cubicBezTo>
                    <a:pt x="1" y="533"/>
                    <a:pt x="251" y="1158"/>
                    <a:pt x="770" y="1158"/>
                  </a:cubicBezTo>
                  <a:cubicBezTo>
                    <a:pt x="1087" y="1148"/>
                    <a:pt x="1347" y="898"/>
                    <a:pt x="1347" y="581"/>
                  </a:cubicBezTo>
                  <a:cubicBezTo>
                    <a:pt x="1347" y="229"/>
                    <a:pt x="1060" y="1"/>
                    <a:pt x="7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61"/>
            <p:cNvSpPr/>
            <p:nvPr/>
          </p:nvSpPr>
          <p:spPr>
            <a:xfrm>
              <a:off x="2851518" y="1924765"/>
              <a:ext cx="57212" cy="47658"/>
            </a:xfrm>
            <a:custGeom>
              <a:rect b="b" l="l" r="r" t="t"/>
              <a:pathLst>
                <a:path extrusionOk="0" h="848" w="1018">
                  <a:moveTo>
                    <a:pt x="718" y="0"/>
                  </a:moveTo>
                  <a:cubicBezTo>
                    <a:pt x="669" y="0"/>
                    <a:pt x="618" y="19"/>
                    <a:pt x="571" y="63"/>
                  </a:cubicBezTo>
                  <a:lnTo>
                    <a:pt x="148" y="487"/>
                  </a:lnTo>
                  <a:cubicBezTo>
                    <a:pt x="0" y="642"/>
                    <a:pt x="136" y="848"/>
                    <a:pt x="299" y="848"/>
                  </a:cubicBezTo>
                  <a:cubicBezTo>
                    <a:pt x="348" y="848"/>
                    <a:pt x="399" y="829"/>
                    <a:pt x="446" y="785"/>
                  </a:cubicBezTo>
                  <a:lnTo>
                    <a:pt x="869" y="362"/>
                  </a:lnTo>
                  <a:cubicBezTo>
                    <a:pt x="1017" y="206"/>
                    <a:pt x="881" y="0"/>
                    <a:pt x="71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61"/>
            <p:cNvSpPr/>
            <p:nvPr/>
          </p:nvSpPr>
          <p:spPr>
            <a:xfrm>
              <a:off x="2703611" y="2072392"/>
              <a:ext cx="57549" cy="47601"/>
            </a:xfrm>
            <a:custGeom>
              <a:rect b="b" l="l" r="r" t="t"/>
              <a:pathLst>
                <a:path extrusionOk="0" h="847" w="1024">
                  <a:moveTo>
                    <a:pt x="724" y="0"/>
                  </a:moveTo>
                  <a:cubicBezTo>
                    <a:pt x="675" y="0"/>
                    <a:pt x="623" y="20"/>
                    <a:pt x="578" y="68"/>
                  </a:cubicBezTo>
                  <a:lnTo>
                    <a:pt x="155" y="491"/>
                  </a:lnTo>
                  <a:cubicBezTo>
                    <a:pt x="1" y="638"/>
                    <a:pt x="138" y="847"/>
                    <a:pt x="302" y="847"/>
                  </a:cubicBezTo>
                  <a:cubicBezTo>
                    <a:pt x="353" y="847"/>
                    <a:pt x="405" y="827"/>
                    <a:pt x="453" y="779"/>
                  </a:cubicBezTo>
                  <a:lnTo>
                    <a:pt x="876" y="356"/>
                  </a:lnTo>
                  <a:cubicBezTo>
                    <a:pt x="1023" y="209"/>
                    <a:pt x="884" y="0"/>
                    <a:pt x="724"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61"/>
            <p:cNvSpPr/>
            <p:nvPr/>
          </p:nvSpPr>
          <p:spPr>
            <a:xfrm>
              <a:off x="2846712" y="2072392"/>
              <a:ext cx="57099" cy="47601"/>
            </a:xfrm>
            <a:custGeom>
              <a:rect b="b" l="l" r="r" t="t"/>
              <a:pathLst>
                <a:path extrusionOk="0" h="847" w="1016">
                  <a:moveTo>
                    <a:pt x="296" y="0"/>
                  </a:moveTo>
                  <a:cubicBezTo>
                    <a:pt x="134" y="0"/>
                    <a:pt x="0" y="209"/>
                    <a:pt x="147" y="356"/>
                  </a:cubicBezTo>
                  <a:lnTo>
                    <a:pt x="570" y="779"/>
                  </a:lnTo>
                  <a:cubicBezTo>
                    <a:pt x="618" y="827"/>
                    <a:pt x="670" y="847"/>
                    <a:pt x="720" y="847"/>
                  </a:cubicBezTo>
                  <a:cubicBezTo>
                    <a:pt x="881" y="847"/>
                    <a:pt x="1015" y="638"/>
                    <a:pt x="868" y="491"/>
                  </a:cubicBezTo>
                  <a:lnTo>
                    <a:pt x="445" y="68"/>
                  </a:lnTo>
                  <a:cubicBezTo>
                    <a:pt x="398" y="20"/>
                    <a:pt x="345" y="0"/>
                    <a:pt x="29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61"/>
            <p:cNvSpPr/>
            <p:nvPr/>
          </p:nvSpPr>
          <p:spPr>
            <a:xfrm>
              <a:off x="2703580" y="1919003"/>
              <a:ext cx="57605" cy="47658"/>
            </a:xfrm>
            <a:custGeom>
              <a:rect b="b" l="l" r="r" t="t"/>
              <a:pathLst>
                <a:path extrusionOk="0" h="848" w="1025">
                  <a:moveTo>
                    <a:pt x="306" y="0"/>
                  </a:moveTo>
                  <a:cubicBezTo>
                    <a:pt x="141" y="0"/>
                    <a:pt x="1" y="206"/>
                    <a:pt x="156" y="362"/>
                  </a:cubicBezTo>
                  <a:lnTo>
                    <a:pt x="579" y="785"/>
                  </a:lnTo>
                  <a:cubicBezTo>
                    <a:pt x="624" y="829"/>
                    <a:pt x="674" y="848"/>
                    <a:pt x="722" y="848"/>
                  </a:cubicBezTo>
                  <a:cubicBezTo>
                    <a:pt x="883" y="848"/>
                    <a:pt x="1025" y="642"/>
                    <a:pt x="877" y="487"/>
                  </a:cubicBezTo>
                  <a:lnTo>
                    <a:pt x="454" y="63"/>
                  </a:lnTo>
                  <a:cubicBezTo>
                    <a:pt x="407" y="19"/>
                    <a:pt x="355" y="0"/>
                    <a:pt x="30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61"/>
            <p:cNvSpPr/>
            <p:nvPr/>
          </p:nvSpPr>
          <p:spPr>
            <a:xfrm>
              <a:off x="3155177" y="1949820"/>
              <a:ext cx="45859" cy="36586"/>
            </a:xfrm>
            <a:custGeom>
              <a:rect b="b" l="l" r="r" t="t"/>
              <a:pathLst>
                <a:path extrusionOk="0" h="651" w="816">
                  <a:moveTo>
                    <a:pt x="515" y="0"/>
                  </a:moveTo>
                  <a:cubicBezTo>
                    <a:pt x="467" y="0"/>
                    <a:pt x="417" y="19"/>
                    <a:pt x="372" y="63"/>
                  </a:cubicBezTo>
                  <a:lnTo>
                    <a:pt x="141" y="294"/>
                  </a:lnTo>
                  <a:cubicBezTo>
                    <a:pt x="0" y="417"/>
                    <a:pt x="90" y="650"/>
                    <a:pt x="275" y="650"/>
                  </a:cubicBezTo>
                  <a:cubicBezTo>
                    <a:pt x="278" y="650"/>
                    <a:pt x="282" y="650"/>
                    <a:pt x="286" y="650"/>
                  </a:cubicBezTo>
                  <a:cubicBezTo>
                    <a:pt x="343" y="650"/>
                    <a:pt x="392" y="631"/>
                    <a:pt x="440" y="592"/>
                  </a:cubicBezTo>
                  <a:lnTo>
                    <a:pt x="661" y="361"/>
                  </a:lnTo>
                  <a:cubicBezTo>
                    <a:pt x="816" y="206"/>
                    <a:pt x="676" y="0"/>
                    <a:pt x="51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61"/>
            <p:cNvSpPr/>
            <p:nvPr/>
          </p:nvSpPr>
          <p:spPr>
            <a:xfrm>
              <a:off x="3047739" y="2056153"/>
              <a:ext cx="46309" cy="36811"/>
            </a:xfrm>
            <a:custGeom>
              <a:rect b="b" l="l" r="r" t="t"/>
              <a:pathLst>
                <a:path extrusionOk="0" h="655" w="824">
                  <a:moveTo>
                    <a:pt x="524" y="1"/>
                  </a:moveTo>
                  <a:cubicBezTo>
                    <a:pt x="475" y="1"/>
                    <a:pt x="424" y="21"/>
                    <a:pt x="379" y="68"/>
                  </a:cubicBezTo>
                  <a:lnTo>
                    <a:pt x="148" y="299"/>
                  </a:lnTo>
                  <a:cubicBezTo>
                    <a:pt x="1" y="446"/>
                    <a:pt x="135" y="655"/>
                    <a:pt x="296" y="655"/>
                  </a:cubicBezTo>
                  <a:cubicBezTo>
                    <a:pt x="346" y="655"/>
                    <a:pt x="398" y="635"/>
                    <a:pt x="446" y="587"/>
                  </a:cubicBezTo>
                  <a:lnTo>
                    <a:pt x="677" y="357"/>
                  </a:lnTo>
                  <a:cubicBezTo>
                    <a:pt x="824" y="210"/>
                    <a:pt x="684" y="1"/>
                    <a:pt x="5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61"/>
            <p:cNvSpPr/>
            <p:nvPr/>
          </p:nvSpPr>
          <p:spPr>
            <a:xfrm>
              <a:off x="3160309" y="2056153"/>
              <a:ext cx="46590" cy="36811"/>
            </a:xfrm>
            <a:custGeom>
              <a:rect b="b" l="l" r="r" t="t"/>
              <a:pathLst>
                <a:path extrusionOk="0" h="655" w="829">
                  <a:moveTo>
                    <a:pt x="302" y="1"/>
                  </a:moveTo>
                  <a:cubicBezTo>
                    <a:pt x="138" y="1"/>
                    <a:pt x="0" y="210"/>
                    <a:pt x="154" y="357"/>
                  </a:cubicBezTo>
                  <a:lnTo>
                    <a:pt x="385" y="587"/>
                  </a:lnTo>
                  <a:cubicBezTo>
                    <a:pt x="431" y="635"/>
                    <a:pt x="482" y="655"/>
                    <a:pt x="531" y="655"/>
                  </a:cubicBezTo>
                  <a:cubicBezTo>
                    <a:pt x="690" y="655"/>
                    <a:pt x="828" y="446"/>
                    <a:pt x="674" y="299"/>
                  </a:cubicBezTo>
                  <a:lnTo>
                    <a:pt x="453" y="68"/>
                  </a:lnTo>
                  <a:cubicBezTo>
                    <a:pt x="405" y="21"/>
                    <a:pt x="352" y="1"/>
                    <a:pt x="30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61"/>
            <p:cNvSpPr/>
            <p:nvPr/>
          </p:nvSpPr>
          <p:spPr>
            <a:xfrm>
              <a:off x="3054471" y="1949595"/>
              <a:ext cx="46477" cy="36811"/>
            </a:xfrm>
            <a:custGeom>
              <a:rect b="b" l="l" r="r" t="t"/>
              <a:pathLst>
                <a:path extrusionOk="0" h="655" w="827">
                  <a:moveTo>
                    <a:pt x="300" y="0"/>
                  </a:moveTo>
                  <a:cubicBezTo>
                    <a:pt x="137" y="0"/>
                    <a:pt x="1" y="206"/>
                    <a:pt x="149" y="361"/>
                  </a:cubicBezTo>
                  <a:lnTo>
                    <a:pt x="380" y="592"/>
                  </a:lnTo>
                  <a:cubicBezTo>
                    <a:pt x="425" y="636"/>
                    <a:pt x="476" y="654"/>
                    <a:pt x="524" y="654"/>
                  </a:cubicBezTo>
                  <a:cubicBezTo>
                    <a:pt x="688" y="654"/>
                    <a:pt x="826" y="443"/>
                    <a:pt x="678" y="294"/>
                  </a:cubicBezTo>
                  <a:lnTo>
                    <a:pt x="447" y="63"/>
                  </a:lnTo>
                  <a:cubicBezTo>
                    <a:pt x="400" y="19"/>
                    <a:pt x="349" y="0"/>
                    <a:pt x="30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61"/>
            <p:cNvSpPr/>
            <p:nvPr/>
          </p:nvSpPr>
          <p:spPr>
            <a:xfrm>
              <a:off x="2754991" y="2211828"/>
              <a:ext cx="224856" cy="23267"/>
            </a:xfrm>
            <a:custGeom>
              <a:rect b="b" l="l" r="r" t="t"/>
              <a:pathLst>
                <a:path extrusionOk="0" h="414" w="4001">
                  <a:moveTo>
                    <a:pt x="279" y="0"/>
                  </a:moveTo>
                  <a:cubicBezTo>
                    <a:pt x="1" y="0"/>
                    <a:pt x="1" y="414"/>
                    <a:pt x="279" y="414"/>
                  </a:cubicBezTo>
                  <a:lnTo>
                    <a:pt x="3722" y="414"/>
                  </a:lnTo>
                  <a:cubicBezTo>
                    <a:pt x="4001" y="414"/>
                    <a:pt x="4001" y="0"/>
                    <a:pt x="37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61"/>
            <p:cNvSpPr/>
            <p:nvPr/>
          </p:nvSpPr>
          <p:spPr>
            <a:xfrm>
              <a:off x="2754991" y="2269096"/>
              <a:ext cx="224856" cy="23829"/>
            </a:xfrm>
            <a:custGeom>
              <a:rect b="b" l="l" r="r" t="t"/>
              <a:pathLst>
                <a:path extrusionOk="0" h="424" w="4001">
                  <a:moveTo>
                    <a:pt x="279" y="1"/>
                  </a:moveTo>
                  <a:cubicBezTo>
                    <a:pt x="1" y="1"/>
                    <a:pt x="1" y="424"/>
                    <a:pt x="279" y="424"/>
                  </a:cubicBezTo>
                  <a:lnTo>
                    <a:pt x="3722" y="424"/>
                  </a:lnTo>
                  <a:cubicBezTo>
                    <a:pt x="4001" y="424"/>
                    <a:pt x="4001" y="1"/>
                    <a:pt x="372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61"/>
            <p:cNvSpPr/>
            <p:nvPr/>
          </p:nvSpPr>
          <p:spPr>
            <a:xfrm>
              <a:off x="3106806" y="2223181"/>
              <a:ext cx="57886" cy="115660"/>
            </a:xfrm>
            <a:custGeom>
              <a:rect b="b" l="l" r="r" t="t"/>
              <a:pathLst>
                <a:path extrusionOk="0" h="2058" w="1030">
                  <a:moveTo>
                    <a:pt x="1" y="0"/>
                  </a:moveTo>
                  <a:lnTo>
                    <a:pt x="1" y="2058"/>
                  </a:lnTo>
                  <a:lnTo>
                    <a:pt x="933" y="2058"/>
                  </a:lnTo>
                  <a:cubicBezTo>
                    <a:pt x="981" y="2058"/>
                    <a:pt x="1030" y="2020"/>
                    <a:pt x="1030" y="1962"/>
                  </a:cubicBezTo>
                  <a:lnTo>
                    <a:pt x="1030" y="96"/>
                  </a:lnTo>
                  <a:cubicBezTo>
                    <a:pt x="1030" y="39"/>
                    <a:pt x="981" y="0"/>
                    <a:pt x="933"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43" name="Google Shape;4843;p61"/>
          <p:cNvGrpSpPr/>
          <p:nvPr/>
        </p:nvGrpSpPr>
        <p:grpSpPr>
          <a:xfrm>
            <a:off x="5578411" y="5950604"/>
            <a:ext cx="1098564" cy="1098564"/>
            <a:chOff x="5578609" y="1683904"/>
            <a:chExt cx="1098564" cy="1098564"/>
          </a:xfrm>
        </p:grpSpPr>
        <p:sp>
          <p:nvSpPr>
            <p:cNvPr id="4844" name="Google Shape;4844;p61"/>
            <p:cNvSpPr/>
            <p:nvPr/>
          </p:nvSpPr>
          <p:spPr>
            <a:xfrm rot="2700000">
              <a:off x="5738731" y="1845544"/>
              <a:ext cx="778320" cy="775285"/>
            </a:xfrm>
            <a:custGeom>
              <a:rect b="b" l="l" r="r" t="t"/>
              <a:pathLst>
                <a:path extrusionOk="0" h="13795" w="13849">
                  <a:moveTo>
                    <a:pt x="8231" y="2325"/>
                  </a:moveTo>
                  <a:cubicBezTo>
                    <a:pt x="8280" y="2325"/>
                    <a:pt x="8331" y="2345"/>
                    <a:pt x="8377" y="2393"/>
                  </a:cubicBezTo>
                  <a:lnTo>
                    <a:pt x="8877" y="2893"/>
                  </a:lnTo>
                  <a:cubicBezTo>
                    <a:pt x="8963" y="2970"/>
                    <a:pt x="8963" y="3104"/>
                    <a:pt x="8886" y="3191"/>
                  </a:cubicBezTo>
                  <a:cubicBezTo>
                    <a:pt x="8843" y="3229"/>
                    <a:pt x="8788" y="3248"/>
                    <a:pt x="8732" y="3248"/>
                  </a:cubicBezTo>
                  <a:cubicBezTo>
                    <a:pt x="8677" y="3248"/>
                    <a:pt x="8622" y="3229"/>
                    <a:pt x="8578" y="3191"/>
                  </a:cubicBezTo>
                  <a:lnTo>
                    <a:pt x="8078" y="2691"/>
                  </a:lnTo>
                  <a:cubicBezTo>
                    <a:pt x="7931" y="2536"/>
                    <a:pt x="8071" y="2325"/>
                    <a:pt x="8231" y="2325"/>
                  </a:cubicBezTo>
                  <a:close/>
                  <a:moveTo>
                    <a:pt x="9510" y="3604"/>
                  </a:moveTo>
                  <a:cubicBezTo>
                    <a:pt x="9559" y="3604"/>
                    <a:pt x="9610" y="3624"/>
                    <a:pt x="9655" y="3672"/>
                  </a:cubicBezTo>
                  <a:lnTo>
                    <a:pt x="10155" y="4172"/>
                  </a:lnTo>
                  <a:cubicBezTo>
                    <a:pt x="10242" y="4249"/>
                    <a:pt x="10242" y="4383"/>
                    <a:pt x="10155" y="4470"/>
                  </a:cubicBezTo>
                  <a:cubicBezTo>
                    <a:pt x="10117" y="4508"/>
                    <a:pt x="10064" y="4527"/>
                    <a:pt x="10010" y="4527"/>
                  </a:cubicBezTo>
                  <a:cubicBezTo>
                    <a:pt x="9956" y="4527"/>
                    <a:pt x="9901" y="4508"/>
                    <a:pt x="9857" y="4470"/>
                  </a:cubicBezTo>
                  <a:lnTo>
                    <a:pt x="9357" y="3970"/>
                  </a:lnTo>
                  <a:cubicBezTo>
                    <a:pt x="9210" y="3815"/>
                    <a:pt x="9350" y="3604"/>
                    <a:pt x="9510" y="3604"/>
                  </a:cubicBezTo>
                  <a:close/>
                  <a:moveTo>
                    <a:pt x="10793" y="4879"/>
                  </a:moveTo>
                  <a:cubicBezTo>
                    <a:pt x="10841" y="4879"/>
                    <a:pt x="10891" y="4897"/>
                    <a:pt x="10934" y="4941"/>
                  </a:cubicBezTo>
                  <a:lnTo>
                    <a:pt x="11434" y="5441"/>
                  </a:lnTo>
                  <a:cubicBezTo>
                    <a:pt x="11521" y="5527"/>
                    <a:pt x="11521" y="5662"/>
                    <a:pt x="11434" y="5739"/>
                  </a:cubicBezTo>
                  <a:lnTo>
                    <a:pt x="11434" y="5749"/>
                  </a:lnTo>
                  <a:cubicBezTo>
                    <a:pt x="11396" y="5787"/>
                    <a:pt x="11343" y="5806"/>
                    <a:pt x="11289" y="5806"/>
                  </a:cubicBezTo>
                  <a:cubicBezTo>
                    <a:pt x="11235" y="5806"/>
                    <a:pt x="11180" y="5787"/>
                    <a:pt x="11136" y="5749"/>
                  </a:cubicBezTo>
                  <a:lnTo>
                    <a:pt x="10636" y="5249"/>
                  </a:lnTo>
                  <a:cubicBezTo>
                    <a:pt x="10480" y="5092"/>
                    <a:pt x="10629" y="4879"/>
                    <a:pt x="10793" y="4879"/>
                  </a:cubicBezTo>
                  <a:close/>
                  <a:moveTo>
                    <a:pt x="8728" y="1"/>
                  </a:moveTo>
                  <a:cubicBezTo>
                    <a:pt x="8670" y="1"/>
                    <a:pt x="8612" y="22"/>
                    <a:pt x="8569" y="66"/>
                  </a:cubicBezTo>
                  <a:lnTo>
                    <a:pt x="7319" y="1325"/>
                  </a:lnTo>
                  <a:lnTo>
                    <a:pt x="7607" y="1614"/>
                  </a:lnTo>
                  <a:cubicBezTo>
                    <a:pt x="7754" y="1768"/>
                    <a:pt x="7614" y="1979"/>
                    <a:pt x="7454" y="1979"/>
                  </a:cubicBezTo>
                  <a:cubicBezTo>
                    <a:pt x="7405" y="1979"/>
                    <a:pt x="7354" y="1959"/>
                    <a:pt x="7309" y="1912"/>
                  </a:cubicBezTo>
                  <a:lnTo>
                    <a:pt x="7021" y="1623"/>
                  </a:lnTo>
                  <a:lnTo>
                    <a:pt x="97" y="8547"/>
                  </a:lnTo>
                  <a:cubicBezTo>
                    <a:pt x="1" y="8633"/>
                    <a:pt x="1" y="8778"/>
                    <a:pt x="97" y="8864"/>
                  </a:cubicBezTo>
                  <a:lnTo>
                    <a:pt x="328" y="9095"/>
                  </a:lnTo>
                  <a:cubicBezTo>
                    <a:pt x="368" y="9135"/>
                    <a:pt x="421" y="9158"/>
                    <a:pt x="479" y="9158"/>
                  </a:cubicBezTo>
                  <a:cubicBezTo>
                    <a:pt x="518" y="9158"/>
                    <a:pt x="558" y="9147"/>
                    <a:pt x="597" y="9124"/>
                  </a:cubicBezTo>
                  <a:cubicBezTo>
                    <a:pt x="689" y="9075"/>
                    <a:pt x="782" y="9054"/>
                    <a:pt x="872" y="9054"/>
                  </a:cubicBezTo>
                  <a:cubicBezTo>
                    <a:pt x="1280" y="9054"/>
                    <a:pt x="1614" y="9504"/>
                    <a:pt x="1386" y="9922"/>
                  </a:cubicBezTo>
                  <a:cubicBezTo>
                    <a:pt x="1338" y="10009"/>
                    <a:pt x="1357" y="10124"/>
                    <a:pt x="1424" y="10191"/>
                  </a:cubicBezTo>
                  <a:lnTo>
                    <a:pt x="1982" y="10749"/>
                  </a:lnTo>
                  <a:cubicBezTo>
                    <a:pt x="2024" y="10791"/>
                    <a:pt x="2081" y="10814"/>
                    <a:pt x="2141" y="10814"/>
                  </a:cubicBezTo>
                  <a:cubicBezTo>
                    <a:pt x="2177" y="10814"/>
                    <a:pt x="2215" y="10806"/>
                    <a:pt x="2251" y="10787"/>
                  </a:cubicBezTo>
                  <a:cubicBezTo>
                    <a:pt x="2345" y="10736"/>
                    <a:pt x="2441" y="10713"/>
                    <a:pt x="2533" y="10713"/>
                  </a:cubicBezTo>
                  <a:cubicBezTo>
                    <a:pt x="2938" y="10713"/>
                    <a:pt x="3267" y="11160"/>
                    <a:pt x="3040" y="11576"/>
                  </a:cubicBezTo>
                  <a:cubicBezTo>
                    <a:pt x="2992" y="11663"/>
                    <a:pt x="3011" y="11778"/>
                    <a:pt x="3078" y="11845"/>
                  </a:cubicBezTo>
                  <a:lnTo>
                    <a:pt x="3636" y="12403"/>
                  </a:lnTo>
                  <a:cubicBezTo>
                    <a:pt x="3678" y="12445"/>
                    <a:pt x="3738" y="12468"/>
                    <a:pt x="3799" y="12468"/>
                  </a:cubicBezTo>
                  <a:cubicBezTo>
                    <a:pt x="3836" y="12468"/>
                    <a:pt x="3872" y="12460"/>
                    <a:pt x="3905" y="12441"/>
                  </a:cubicBezTo>
                  <a:cubicBezTo>
                    <a:pt x="3999" y="12390"/>
                    <a:pt x="4095" y="12367"/>
                    <a:pt x="4187" y="12367"/>
                  </a:cubicBezTo>
                  <a:cubicBezTo>
                    <a:pt x="4592" y="12367"/>
                    <a:pt x="4921" y="12814"/>
                    <a:pt x="4694" y="13230"/>
                  </a:cubicBezTo>
                  <a:cubicBezTo>
                    <a:pt x="4645" y="13326"/>
                    <a:pt x="4665" y="13432"/>
                    <a:pt x="4732" y="13499"/>
                  </a:cubicBezTo>
                  <a:lnTo>
                    <a:pt x="4963" y="13730"/>
                  </a:lnTo>
                  <a:cubicBezTo>
                    <a:pt x="5006" y="13773"/>
                    <a:pt x="5064" y="13795"/>
                    <a:pt x="5121" y="13795"/>
                  </a:cubicBezTo>
                  <a:cubicBezTo>
                    <a:pt x="5179" y="13795"/>
                    <a:pt x="5237" y="13773"/>
                    <a:pt x="5280" y="13730"/>
                  </a:cubicBezTo>
                  <a:lnTo>
                    <a:pt x="12204" y="6806"/>
                  </a:lnTo>
                  <a:lnTo>
                    <a:pt x="11915" y="6518"/>
                  </a:lnTo>
                  <a:cubicBezTo>
                    <a:pt x="11760" y="6370"/>
                    <a:pt x="11900" y="6154"/>
                    <a:pt x="12065" y="6154"/>
                  </a:cubicBezTo>
                  <a:cubicBezTo>
                    <a:pt x="12115" y="6154"/>
                    <a:pt x="12167" y="6173"/>
                    <a:pt x="12213" y="6220"/>
                  </a:cubicBezTo>
                  <a:lnTo>
                    <a:pt x="12502" y="6508"/>
                  </a:lnTo>
                  <a:lnTo>
                    <a:pt x="13761" y="5258"/>
                  </a:lnTo>
                  <a:cubicBezTo>
                    <a:pt x="13848" y="5162"/>
                    <a:pt x="13848" y="5027"/>
                    <a:pt x="13761" y="4941"/>
                  </a:cubicBezTo>
                  <a:lnTo>
                    <a:pt x="13531" y="4710"/>
                  </a:lnTo>
                  <a:cubicBezTo>
                    <a:pt x="13485" y="4664"/>
                    <a:pt x="13429" y="4642"/>
                    <a:pt x="13372" y="4642"/>
                  </a:cubicBezTo>
                  <a:cubicBezTo>
                    <a:pt x="13334" y="4642"/>
                    <a:pt x="13296" y="4652"/>
                    <a:pt x="13261" y="4672"/>
                  </a:cubicBezTo>
                  <a:cubicBezTo>
                    <a:pt x="13166" y="4723"/>
                    <a:pt x="13069" y="4746"/>
                    <a:pt x="12976" y="4746"/>
                  </a:cubicBezTo>
                  <a:cubicBezTo>
                    <a:pt x="12565" y="4746"/>
                    <a:pt x="12236" y="4297"/>
                    <a:pt x="12463" y="3874"/>
                  </a:cubicBezTo>
                  <a:cubicBezTo>
                    <a:pt x="12511" y="3787"/>
                    <a:pt x="12502" y="3681"/>
                    <a:pt x="12425" y="3604"/>
                  </a:cubicBezTo>
                  <a:lnTo>
                    <a:pt x="11877" y="3056"/>
                  </a:lnTo>
                  <a:cubicBezTo>
                    <a:pt x="11831" y="3010"/>
                    <a:pt x="11775" y="2988"/>
                    <a:pt x="11718" y="2988"/>
                  </a:cubicBezTo>
                  <a:cubicBezTo>
                    <a:pt x="11680" y="2988"/>
                    <a:pt x="11642" y="2998"/>
                    <a:pt x="11608" y="3018"/>
                  </a:cubicBezTo>
                  <a:cubicBezTo>
                    <a:pt x="11512" y="3069"/>
                    <a:pt x="11415" y="3092"/>
                    <a:pt x="11322" y="3092"/>
                  </a:cubicBezTo>
                  <a:cubicBezTo>
                    <a:pt x="10911" y="3092"/>
                    <a:pt x="10582" y="2643"/>
                    <a:pt x="10809" y="2220"/>
                  </a:cubicBezTo>
                  <a:cubicBezTo>
                    <a:pt x="10857" y="2133"/>
                    <a:pt x="10838" y="2027"/>
                    <a:pt x="10771" y="1950"/>
                  </a:cubicBezTo>
                  <a:lnTo>
                    <a:pt x="10223" y="1393"/>
                  </a:lnTo>
                  <a:cubicBezTo>
                    <a:pt x="10178" y="1353"/>
                    <a:pt x="10123" y="1334"/>
                    <a:pt x="10066" y="1334"/>
                  </a:cubicBezTo>
                  <a:cubicBezTo>
                    <a:pt x="10026" y="1334"/>
                    <a:pt x="9984" y="1344"/>
                    <a:pt x="9944" y="1364"/>
                  </a:cubicBezTo>
                  <a:cubicBezTo>
                    <a:pt x="9850" y="1415"/>
                    <a:pt x="9754" y="1438"/>
                    <a:pt x="9663" y="1438"/>
                  </a:cubicBezTo>
                  <a:cubicBezTo>
                    <a:pt x="9257" y="1438"/>
                    <a:pt x="8928" y="989"/>
                    <a:pt x="9155" y="566"/>
                  </a:cubicBezTo>
                  <a:cubicBezTo>
                    <a:pt x="9203" y="479"/>
                    <a:pt x="9184" y="373"/>
                    <a:pt x="9117" y="296"/>
                  </a:cubicBezTo>
                  <a:lnTo>
                    <a:pt x="8886" y="66"/>
                  </a:lnTo>
                  <a:cubicBezTo>
                    <a:pt x="8843" y="22"/>
                    <a:pt x="8785" y="1"/>
                    <a:pt x="87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61"/>
            <p:cNvSpPr/>
            <p:nvPr/>
          </p:nvSpPr>
          <p:spPr>
            <a:xfrm rot="2700000">
              <a:off x="5954048" y="1934498"/>
              <a:ext cx="525361" cy="775847"/>
            </a:xfrm>
            <a:custGeom>
              <a:rect b="b" l="l" r="r" t="t"/>
              <a:pathLst>
                <a:path extrusionOk="0" h="13805" w="9348">
                  <a:moveTo>
                    <a:pt x="4237" y="1"/>
                  </a:moveTo>
                  <a:cubicBezTo>
                    <a:pt x="4179" y="1"/>
                    <a:pt x="4121" y="22"/>
                    <a:pt x="4078" y="66"/>
                  </a:cubicBezTo>
                  <a:lnTo>
                    <a:pt x="2828" y="1325"/>
                  </a:lnTo>
                  <a:lnTo>
                    <a:pt x="3116" y="1614"/>
                  </a:lnTo>
                  <a:cubicBezTo>
                    <a:pt x="3193" y="1691"/>
                    <a:pt x="3193" y="1825"/>
                    <a:pt x="3116" y="1902"/>
                  </a:cubicBezTo>
                  <a:lnTo>
                    <a:pt x="3597" y="2383"/>
                  </a:lnTo>
                  <a:cubicBezTo>
                    <a:pt x="3638" y="2347"/>
                    <a:pt x="3689" y="2330"/>
                    <a:pt x="3740" y="2330"/>
                  </a:cubicBezTo>
                  <a:cubicBezTo>
                    <a:pt x="3797" y="2330"/>
                    <a:pt x="3854" y="2352"/>
                    <a:pt x="3895" y="2393"/>
                  </a:cubicBezTo>
                  <a:lnTo>
                    <a:pt x="4395" y="2893"/>
                  </a:lnTo>
                  <a:cubicBezTo>
                    <a:pt x="4472" y="2970"/>
                    <a:pt x="4482" y="3104"/>
                    <a:pt x="4405" y="3191"/>
                  </a:cubicBezTo>
                  <a:lnTo>
                    <a:pt x="4886" y="3672"/>
                  </a:lnTo>
                  <a:cubicBezTo>
                    <a:pt x="4923" y="3630"/>
                    <a:pt x="4974" y="3610"/>
                    <a:pt x="5025" y="3610"/>
                  </a:cubicBezTo>
                  <a:cubicBezTo>
                    <a:pt x="5080" y="3610"/>
                    <a:pt x="5134" y="3632"/>
                    <a:pt x="5174" y="3672"/>
                  </a:cubicBezTo>
                  <a:lnTo>
                    <a:pt x="5674" y="4172"/>
                  </a:lnTo>
                  <a:cubicBezTo>
                    <a:pt x="5751" y="4249"/>
                    <a:pt x="5761" y="4383"/>
                    <a:pt x="5684" y="4470"/>
                  </a:cubicBezTo>
                  <a:lnTo>
                    <a:pt x="6165" y="4951"/>
                  </a:lnTo>
                  <a:cubicBezTo>
                    <a:pt x="6203" y="4912"/>
                    <a:pt x="6256" y="4893"/>
                    <a:pt x="6309" y="4893"/>
                  </a:cubicBezTo>
                  <a:cubicBezTo>
                    <a:pt x="6362" y="4893"/>
                    <a:pt x="6415" y="4912"/>
                    <a:pt x="6453" y="4951"/>
                  </a:cubicBezTo>
                  <a:lnTo>
                    <a:pt x="6953" y="5451"/>
                  </a:lnTo>
                  <a:lnTo>
                    <a:pt x="6972" y="5479"/>
                  </a:lnTo>
                  <a:cubicBezTo>
                    <a:pt x="7001" y="5508"/>
                    <a:pt x="7011" y="5547"/>
                    <a:pt x="7020" y="5595"/>
                  </a:cubicBezTo>
                  <a:lnTo>
                    <a:pt x="7020" y="5604"/>
                  </a:lnTo>
                  <a:lnTo>
                    <a:pt x="7020" y="5614"/>
                  </a:lnTo>
                  <a:lnTo>
                    <a:pt x="7020" y="5633"/>
                  </a:lnTo>
                  <a:lnTo>
                    <a:pt x="7020" y="5652"/>
                  </a:lnTo>
                  <a:cubicBezTo>
                    <a:pt x="7011" y="5681"/>
                    <a:pt x="6991" y="5710"/>
                    <a:pt x="6972" y="5739"/>
                  </a:cubicBezTo>
                  <a:lnTo>
                    <a:pt x="6963" y="5749"/>
                  </a:lnTo>
                  <a:cubicBezTo>
                    <a:pt x="6920" y="5791"/>
                    <a:pt x="6866" y="5813"/>
                    <a:pt x="6812" y="5813"/>
                  </a:cubicBezTo>
                  <a:cubicBezTo>
                    <a:pt x="6768" y="5813"/>
                    <a:pt x="6723" y="5798"/>
                    <a:pt x="6684" y="5768"/>
                  </a:cubicBezTo>
                  <a:lnTo>
                    <a:pt x="1" y="12451"/>
                  </a:lnTo>
                  <a:cubicBezTo>
                    <a:pt x="270" y="12614"/>
                    <a:pt x="366" y="12961"/>
                    <a:pt x="222" y="13240"/>
                  </a:cubicBezTo>
                  <a:cubicBezTo>
                    <a:pt x="174" y="13326"/>
                    <a:pt x="183" y="13432"/>
                    <a:pt x="260" y="13509"/>
                  </a:cubicBezTo>
                  <a:lnTo>
                    <a:pt x="491" y="13740"/>
                  </a:lnTo>
                  <a:cubicBezTo>
                    <a:pt x="534" y="13783"/>
                    <a:pt x="590" y="13804"/>
                    <a:pt x="646" y="13804"/>
                  </a:cubicBezTo>
                  <a:cubicBezTo>
                    <a:pt x="703" y="13804"/>
                    <a:pt x="760" y="13783"/>
                    <a:pt x="808" y="13740"/>
                  </a:cubicBezTo>
                  <a:lnTo>
                    <a:pt x="7732" y="6816"/>
                  </a:lnTo>
                  <a:lnTo>
                    <a:pt x="7434" y="6528"/>
                  </a:lnTo>
                  <a:cubicBezTo>
                    <a:pt x="7357" y="6441"/>
                    <a:pt x="7357" y="6306"/>
                    <a:pt x="7434" y="6220"/>
                  </a:cubicBezTo>
                  <a:lnTo>
                    <a:pt x="7443" y="6220"/>
                  </a:lnTo>
                  <a:cubicBezTo>
                    <a:pt x="7472" y="6191"/>
                    <a:pt x="7501" y="6181"/>
                    <a:pt x="7530" y="6172"/>
                  </a:cubicBezTo>
                  <a:lnTo>
                    <a:pt x="7703" y="6172"/>
                  </a:lnTo>
                  <a:lnTo>
                    <a:pt x="7713" y="6181"/>
                  </a:lnTo>
                  <a:lnTo>
                    <a:pt x="7732" y="6191"/>
                  </a:lnTo>
                  <a:lnTo>
                    <a:pt x="8020" y="6479"/>
                  </a:lnTo>
                  <a:lnTo>
                    <a:pt x="9280" y="5229"/>
                  </a:lnTo>
                  <a:cubicBezTo>
                    <a:pt x="9347" y="5143"/>
                    <a:pt x="9338" y="5018"/>
                    <a:pt x="9270" y="4941"/>
                  </a:cubicBezTo>
                  <a:lnTo>
                    <a:pt x="9040" y="4710"/>
                  </a:lnTo>
                  <a:cubicBezTo>
                    <a:pt x="8992" y="4662"/>
                    <a:pt x="8934" y="4643"/>
                    <a:pt x="8876" y="4643"/>
                  </a:cubicBezTo>
                  <a:cubicBezTo>
                    <a:pt x="8838" y="4643"/>
                    <a:pt x="8799" y="4652"/>
                    <a:pt x="8770" y="4672"/>
                  </a:cubicBezTo>
                  <a:cubicBezTo>
                    <a:pt x="8680" y="4721"/>
                    <a:pt x="8581" y="4744"/>
                    <a:pt x="8483" y="4744"/>
                  </a:cubicBezTo>
                  <a:cubicBezTo>
                    <a:pt x="8330" y="4744"/>
                    <a:pt x="8180" y="4687"/>
                    <a:pt x="8068" y="4575"/>
                  </a:cubicBezTo>
                  <a:lnTo>
                    <a:pt x="8040" y="4537"/>
                  </a:lnTo>
                  <a:lnTo>
                    <a:pt x="8030" y="4527"/>
                  </a:lnTo>
                  <a:lnTo>
                    <a:pt x="8020" y="4508"/>
                  </a:lnTo>
                  <a:lnTo>
                    <a:pt x="8001" y="4489"/>
                  </a:lnTo>
                  <a:lnTo>
                    <a:pt x="7992" y="4470"/>
                  </a:lnTo>
                  <a:lnTo>
                    <a:pt x="7982" y="4450"/>
                  </a:lnTo>
                  <a:cubicBezTo>
                    <a:pt x="7876" y="4277"/>
                    <a:pt x="7876" y="4056"/>
                    <a:pt x="7972" y="3874"/>
                  </a:cubicBezTo>
                  <a:cubicBezTo>
                    <a:pt x="8020" y="3787"/>
                    <a:pt x="8011" y="3681"/>
                    <a:pt x="7934" y="3604"/>
                  </a:cubicBezTo>
                  <a:lnTo>
                    <a:pt x="7386" y="3056"/>
                  </a:lnTo>
                  <a:cubicBezTo>
                    <a:pt x="7340" y="3010"/>
                    <a:pt x="7284" y="2988"/>
                    <a:pt x="7227" y="2988"/>
                  </a:cubicBezTo>
                  <a:cubicBezTo>
                    <a:pt x="7189" y="2988"/>
                    <a:pt x="7151" y="2998"/>
                    <a:pt x="7117" y="3018"/>
                  </a:cubicBezTo>
                  <a:cubicBezTo>
                    <a:pt x="7021" y="3069"/>
                    <a:pt x="6924" y="3092"/>
                    <a:pt x="6831" y="3092"/>
                  </a:cubicBezTo>
                  <a:cubicBezTo>
                    <a:pt x="6420" y="3092"/>
                    <a:pt x="6091" y="2643"/>
                    <a:pt x="6318" y="2220"/>
                  </a:cubicBezTo>
                  <a:cubicBezTo>
                    <a:pt x="6366" y="2133"/>
                    <a:pt x="6347" y="2027"/>
                    <a:pt x="6280" y="1950"/>
                  </a:cubicBezTo>
                  <a:lnTo>
                    <a:pt x="5732" y="1402"/>
                  </a:lnTo>
                  <a:cubicBezTo>
                    <a:pt x="5686" y="1356"/>
                    <a:pt x="5630" y="1334"/>
                    <a:pt x="5571" y="1334"/>
                  </a:cubicBezTo>
                  <a:cubicBezTo>
                    <a:pt x="5532" y="1334"/>
                    <a:pt x="5492" y="1344"/>
                    <a:pt x="5453" y="1364"/>
                  </a:cubicBezTo>
                  <a:cubicBezTo>
                    <a:pt x="5359" y="1415"/>
                    <a:pt x="5263" y="1438"/>
                    <a:pt x="5172" y="1438"/>
                  </a:cubicBezTo>
                  <a:cubicBezTo>
                    <a:pt x="4766" y="1438"/>
                    <a:pt x="4437" y="989"/>
                    <a:pt x="4664" y="566"/>
                  </a:cubicBezTo>
                  <a:cubicBezTo>
                    <a:pt x="4712" y="479"/>
                    <a:pt x="4693" y="373"/>
                    <a:pt x="4626" y="296"/>
                  </a:cubicBezTo>
                  <a:lnTo>
                    <a:pt x="4395" y="66"/>
                  </a:lnTo>
                  <a:cubicBezTo>
                    <a:pt x="4352" y="22"/>
                    <a:pt x="4294" y="1"/>
                    <a:pt x="4237"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61"/>
            <p:cNvSpPr/>
            <p:nvPr/>
          </p:nvSpPr>
          <p:spPr>
            <a:xfrm rot="2700000">
              <a:off x="5856862" y="1987479"/>
              <a:ext cx="491866" cy="491135"/>
            </a:xfrm>
            <a:custGeom>
              <a:rect b="b" l="l" r="r" t="t"/>
              <a:pathLst>
                <a:path extrusionOk="0" h="8739" w="8752">
                  <a:moveTo>
                    <a:pt x="5079" y="0"/>
                  </a:moveTo>
                  <a:cubicBezTo>
                    <a:pt x="5064" y="0"/>
                    <a:pt x="5049" y="7"/>
                    <a:pt x="5040" y="22"/>
                  </a:cubicBezTo>
                  <a:lnTo>
                    <a:pt x="30" y="5032"/>
                  </a:lnTo>
                  <a:cubicBezTo>
                    <a:pt x="1" y="5051"/>
                    <a:pt x="1" y="5089"/>
                    <a:pt x="30" y="5118"/>
                  </a:cubicBezTo>
                  <a:lnTo>
                    <a:pt x="3636" y="8724"/>
                  </a:lnTo>
                  <a:cubicBezTo>
                    <a:pt x="3645" y="8734"/>
                    <a:pt x="3660" y="8739"/>
                    <a:pt x="3675" y="8739"/>
                  </a:cubicBezTo>
                  <a:cubicBezTo>
                    <a:pt x="3691" y="8739"/>
                    <a:pt x="3708" y="8734"/>
                    <a:pt x="3722" y="8724"/>
                  </a:cubicBezTo>
                  <a:lnTo>
                    <a:pt x="8732" y="3714"/>
                  </a:lnTo>
                  <a:cubicBezTo>
                    <a:pt x="8751" y="3686"/>
                    <a:pt x="8751" y="3647"/>
                    <a:pt x="8732" y="3628"/>
                  </a:cubicBezTo>
                  <a:lnTo>
                    <a:pt x="5126" y="22"/>
                  </a:lnTo>
                  <a:cubicBezTo>
                    <a:pt x="5112" y="7"/>
                    <a:pt x="5095" y="0"/>
                    <a:pt x="507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61"/>
            <p:cNvSpPr/>
            <p:nvPr/>
          </p:nvSpPr>
          <p:spPr>
            <a:xfrm rot="2700000">
              <a:off x="6004946" y="2048818"/>
              <a:ext cx="318375" cy="491135"/>
            </a:xfrm>
            <a:custGeom>
              <a:rect b="b" l="l" r="r" t="t"/>
              <a:pathLst>
                <a:path extrusionOk="0" h="8739" w="5665">
                  <a:moveTo>
                    <a:pt x="1992" y="0"/>
                  </a:moveTo>
                  <a:cubicBezTo>
                    <a:pt x="1977" y="0"/>
                    <a:pt x="1962" y="7"/>
                    <a:pt x="1953" y="22"/>
                  </a:cubicBezTo>
                  <a:lnTo>
                    <a:pt x="953" y="1022"/>
                  </a:lnTo>
                  <a:lnTo>
                    <a:pt x="4011" y="4089"/>
                  </a:lnTo>
                  <a:cubicBezTo>
                    <a:pt x="4030" y="4109"/>
                    <a:pt x="4030" y="4147"/>
                    <a:pt x="4011" y="4176"/>
                  </a:cubicBezTo>
                  <a:lnTo>
                    <a:pt x="1" y="8176"/>
                  </a:lnTo>
                  <a:lnTo>
                    <a:pt x="549" y="8724"/>
                  </a:lnTo>
                  <a:cubicBezTo>
                    <a:pt x="558" y="8734"/>
                    <a:pt x="573" y="8739"/>
                    <a:pt x="588" y="8739"/>
                  </a:cubicBezTo>
                  <a:cubicBezTo>
                    <a:pt x="604" y="8739"/>
                    <a:pt x="621" y="8734"/>
                    <a:pt x="635" y="8724"/>
                  </a:cubicBezTo>
                  <a:lnTo>
                    <a:pt x="5645" y="3714"/>
                  </a:lnTo>
                  <a:cubicBezTo>
                    <a:pt x="5664" y="3686"/>
                    <a:pt x="5664" y="3647"/>
                    <a:pt x="5645" y="3628"/>
                  </a:cubicBezTo>
                  <a:lnTo>
                    <a:pt x="2039" y="22"/>
                  </a:lnTo>
                  <a:cubicBezTo>
                    <a:pt x="2025" y="7"/>
                    <a:pt x="2008" y="0"/>
                    <a:pt x="1992" y="0"/>
                  </a:cubicBez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61"/>
            <p:cNvSpPr/>
            <p:nvPr/>
          </p:nvSpPr>
          <p:spPr>
            <a:xfrm rot="2700000">
              <a:off x="5926224" y="2143647"/>
              <a:ext cx="157305" cy="153764"/>
            </a:xfrm>
            <a:custGeom>
              <a:rect b="b" l="l" r="r" t="t"/>
              <a:pathLst>
                <a:path extrusionOk="0" h="2736" w="2799">
                  <a:moveTo>
                    <a:pt x="1441" y="1"/>
                  </a:moveTo>
                  <a:cubicBezTo>
                    <a:pt x="1369" y="1"/>
                    <a:pt x="1280" y="42"/>
                    <a:pt x="1222" y="100"/>
                  </a:cubicBezTo>
                  <a:cubicBezTo>
                    <a:pt x="1174" y="129"/>
                    <a:pt x="1164" y="196"/>
                    <a:pt x="1183" y="254"/>
                  </a:cubicBezTo>
                  <a:lnTo>
                    <a:pt x="2289" y="2244"/>
                  </a:lnTo>
                  <a:lnTo>
                    <a:pt x="2289" y="2244"/>
                  </a:lnTo>
                  <a:lnTo>
                    <a:pt x="299" y="1148"/>
                  </a:lnTo>
                  <a:cubicBezTo>
                    <a:pt x="280" y="1139"/>
                    <a:pt x="261" y="1135"/>
                    <a:pt x="241" y="1135"/>
                  </a:cubicBezTo>
                  <a:cubicBezTo>
                    <a:pt x="201" y="1135"/>
                    <a:pt x="161" y="1154"/>
                    <a:pt x="135" y="1187"/>
                  </a:cubicBezTo>
                  <a:cubicBezTo>
                    <a:pt x="58" y="1264"/>
                    <a:pt x="1" y="1417"/>
                    <a:pt x="77" y="1485"/>
                  </a:cubicBezTo>
                  <a:cubicBezTo>
                    <a:pt x="87" y="1494"/>
                    <a:pt x="97" y="1504"/>
                    <a:pt x="106" y="1504"/>
                  </a:cubicBezTo>
                  <a:lnTo>
                    <a:pt x="2405" y="2725"/>
                  </a:lnTo>
                  <a:cubicBezTo>
                    <a:pt x="2429" y="2732"/>
                    <a:pt x="2454" y="2736"/>
                    <a:pt x="2479" y="2736"/>
                  </a:cubicBezTo>
                  <a:cubicBezTo>
                    <a:pt x="2555" y="2736"/>
                    <a:pt x="2633" y="2703"/>
                    <a:pt x="2683" y="2639"/>
                  </a:cubicBezTo>
                  <a:cubicBezTo>
                    <a:pt x="2770" y="2571"/>
                    <a:pt x="2799" y="2456"/>
                    <a:pt x="2760" y="2360"/>
                  </a:cubicBezTo>
                  <a:lnTo>
                    <a:pt x="1549" y="61"/>
                  </a:lnTo>
                  <a:cubicBezTo>
                    <a:pt x="1539" y="52"/>
                    <a:pt x="1529" y="42"/>
                    <a:pt x="1529" y="33"/>
                  </a:cubicBezTo>
                  <a:cubicBezTo>
                    <a:pt x="1507" y="11"/>
                    <a:pt x="1476" y="1"/>
                    <a:pt x="14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61"/>
            <p:cNvSpPr/>
            <p:nvPr/>
          </p:nvSpPr>
          <p:spPr>
            <a:xfrm rot="2700000">
              <a:off x="6035006" y="2181239"/>
              <a:ext cx="124372" cy="120943"/>
            </a:xfrm>
            <a:custGeom>
              <a:rect b="b" l="l" r="r" t="t"/>
              <a:pathLst>
                <a:path extrusionOk="0" h="2152" w="2213">
                  <a:moveTo>
                    <a:pt x="269" y="0"/>
                  </a:moveTo>
                  <a:cubicBezTo>
                    <a:pt x="215" y="0"/>
                    <a:pt x="159" y="38"/>
                    <a:pt x="116" y="88"/>
                  </a:cubicBezTo>
                  <a:cubicBezTo>
                    <a:pt x="39" y="164"/>
                    <a:pt x="1" y="261"/>
                    <a:pt x="58" y="328"/>
                  </a:cubicBezTo>
                  <a:lnTo>
                    <a:pt x="1857" y="2117"/>
                  </a:lnTo>
                  <a:cubicBezTo>
                    <a:pt x="1881" y="2141"/>
                    <a:pt x="1910" y="2151"/>
                    <a:pt x="1941" y="2151"/>
                  </a:cubicBezTo>
                  <a:cubicBezTo>
                    <a:pt x="1995" y="2151"/>
                    <a:pt x="2054" y="2118"/>
                    <a:pt x="2097" y="2068"/>
                  </a:cubicBezTo>
                  <a:cubicBezTo>
                    <a:pt x="2174" y="2001"/>
                    <a:pt x="2212" y="1895"/>
                    <a:pt x="2145" y="1828"/>
                  </a:cubicBezTo>
                  <a:lnTo>
                    <a:pt x="357" y="39"/>
                  </a:lnTo>
                  <a:cubicBezTo>
                    <a:pt x="329" y="12"/>
                    <a:pt x="299" y="0"/>
                    <a:pt x="2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61"/>
            <p:cNvSpPr/>
            <p:nvPr/>
          </p:nvSpPr>
          <p:spPr>
            <a:xfrm rot="2700000">
              <a:off x="6105342" y="2149103"/>
              <a:ext cx="126563" cy="160059"/>
            </a:xfrm>
            <a:custGeom>
              <a:rect b="b" l="l" r="r" t="t"/>
              <a:pathLst>
                <a:path extrusionOk="0" h="2848" w="2252">
                  <a:moveTo>
                    <a:pt x="1156" y="412"/>
                  </a:moveTo>
                  <a:cubicBezTo>
                    <a:pt x="1270" y="412"/>
                    <a:pt x="1389" y="467"/>
                    <a:pt x="1511" y="589"/>
                  </a:cubicBezTo>
                  <a:lnTo>
                    <a:pt x="1549" y="627"/>
                  </a:lnTo>
                  <a:cubicBezTo>
                    <a:pt x="1780" y="867"/>
                    <a:pt x="1780" y="1098"/>
                    <a:pt x="1578" y="1300"/>
                  </a:cubicBezTo>
                  <a:lnTo>
                    <a:pt x="1241" y="1637"/>
                  </a:lnTo>
                  <a:lnTo>
                    <a:pt x="501" y="906"/>
                  </a:lnTo>
                  <a:lnTo>
                    <a:pt x="838" y="560"/>
                  </a:lnTo>
                  <a:cubicBezTo>
                    <a:pt x="937" y="465"/>
                    <a:pt x="1044" y="412"/>
                    <a:pt x="1156" y="412"/>
                  </a:cubicBezTo>
                  <a:close/>
                  <a:moveTo>
                    <a:pt x="1195" y="1"/>
                  </a:moveTo>
                  <a:cubicBezTo>
                    <a:pt x="979" y="1"/>
                    <a:pt x="776" y="112"/>
                    <a:pt x="597" y="291"/>
                  </a:cubicBezTo>
                  <a:lnTo>
                    <a:pt x="68" y="819"/>
                  </a:lnTo>
                  <a:cubicBezTo>
                    <a:pt x="11" y="867"/>
                    <a:pt x="1" y="964"/>
                    <a:pt x="49" y="1021"/>
                  </a:cubicBezTo>
                  <a:lnTo>
                    <a:pt x="1847" y="2820"/>
                  </a:lnTo>
                  <a:cubicBezTo>
                    <a:pt x="1867" y="2839"/>
                    <a:pt x="1892" y="2848"/>
                    <a:pt x="1920" y="2848"/>
                  </a:cubicBezTo>
                  <a:cubicBezTo>
                    <a:pt x="1974" y="2848"/>
                    <a:pt x="2037" y="2816"/>
                    <a:pt x="2088" y="2771"/>
                  </a:cubicBezTo>
                  <a:cubicBezTo>
                    <a:pt x="2155" y="2695"/>
                    <a:pt x="2193" y="2589"/>
                    <a:pt x="2136" y="2531"/>
                  </a:cubicBezTo>
                  <a:lnTo>
                    <a:pt x="1463" y="1858"/>
                  </a:lnTo>
                  <a:lnTo>
                    <a:pt x="1799" y="1521"/>
                  </a:lnTo>
                  <a:cubicBezTo>
                    <a:pt x="2145" y="1175"/>
                    <a:pt x="2251" y="742"/>
                    <a:pt x="1809" y="310"/>
                  </a:cubicBezTo>
                  <a:lnTo>
                    <a:pt x="1790" y="291"/>
                  </a:lnTo>
                  <a:cubicBezTo>
                    <a:pt x="1587" y="88"/>
                    <a:pt x="1386" y="1"/>
                    <a:pt x="11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51" name="Google Shape;4851;p61"/>
          <p:cNvGrpSpPr/>
          <p:nvPr/>
        </p:nvGrpSpPr>
        <p:grpSpPr>
          <a:xfrm rot="-1936839">
            <a:off x="228234" y="3876612"/>
            <a:ext cx="1098574" cy="932746"/>
            <a:chOff x="8039217" y="153473"/>
            <a:chExt cx="898762" cy="763062"/>
          </a:xfrm>
        </p:grpSpPr>
        <p:sp>
          <p:nvSpPr>
            <p:cNvPr id="4852" name="Google Shape;4852;p61"/>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61"/>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61"/>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61"/>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61"/>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61"/>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61"/>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61"/>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61"/>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61"/>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61"/>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61"/>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61"/>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8" name="Shape 4868"/>
        <p:cNvGrpSpPr/>
        <p:nvPr/>
      </p:nvGrpSpPr>
      <p:grpSpPr>
        <a:xfrm>
          <a:off x="0" y="0"/>
          <a:ext cx="0" cy="0"/>
          <a:chOff x="0" y="0"/>
          <a:chExt cx="0" cy="0"/>
        </a:xfrm>
      </p:grpSpPr>
      <p:sp>
        <p:nvSpPr>
          <p:cNvPr id="4869" name="Google Shape;4869;p62"/>
          <p:cNvSpPr txBox="1"/>
          <p:nvPr>
            <p:ph type="title"/>
          </p:nvPr>
        </p:nvSpPr>
        <p:spPr>
          <a:xfrm>
            <a:off x="1014325" y="257700"/>
            <a:ext cx="2384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Max profit</a:t>
            </a:r>
            <a:endParaRPr/>
          </a:p>
        </p:txBody>
      </p:sp>
      <p:sp>
        <p:nvSpPr>
          <p:cNvPr id="4870" name="Google Shape;4870;p62"/>
          <p:cNvSpPr txBox="1"/>
          <p:nvPr/>
        </p:nvSpPr>
        <p:spPr>
          <a:xfrm>
            <a:off x="5097650" y="257700"/>
            <a:ext cx="3527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1"/>
                </a:solidFill>
                <a:latin typeface="Rajdhani"/>
                <a:ea typeface="Rajdhani"/>
                <a:cs typeface="Rajdhani"/>
                <a:sym typeface="Rajdhani"/>
              </a:rPr>
              <a:t>Max popularity</a:t>
            </a:r>
            <a:endParaRPr b="1" sz="4000">
              <a:solidFill>
                <a:schemeClr val="dk1"/>
              </a:solidFill>
              <a:latin typeface="Rajdhani"/>
              <a:ea typeface="Rajdhani"/>
              <a:cs typeface="Rajdhani"/>
              <a:sym typeface="Rajdhani"/>
            </a:endParaRPr>
          </a:p>
        </p:txBody>
      </p:sp>
      <p:pic>
        <p:nvPicPr>
          <p:cNvPr id="4871" name="Google Shape;4871;p62"/>
          <p:cNvPicPr preferRelativeResize="0"/>
          <p:nvPr/>
        </p:nvPicPr>
        <p:blipFill>
          <a:blip r:embed="rId3">
            <a:alphaModFix/>
          </a:blip>
          <a:stretch>
            <a:fillRect/>
          </a:stretch>
        </p:blipFill>
        <p:spPr>
          <a:xfrm>
            <a:off x="3019400" y="3237275"/>
            <a:ext cx="1376840" cy="916225"/>
          </a:xfrm>
          <a:prstGeom prst="rect">
            <a:avLst/>
          </a:prstGeom>
          <a:noFill/>
          <a:ln>
            <a:noFill/>
          </a:ln>
        </p:spPr>
      </p:pic>
      <p:pic>
        <p:nvPicPr>
          <p:cNvPr id="4872" name="Google Shape;4872;p62"/>
          <p:cNvPicPr preferRelativeResize="0"/>
          <p:nvPr/>
        </p:nvPicPr>
        <p:blipFill>
          <a:blip r:embed="rId4">
            <a:alphaModFix/>
          </a:blip>
          <a:stretch>
            <a:fillRect/>
          </a:stretch>
        </p:blipFill>
        <p:spPr>
          <a:xfrm>
            <a:off x="275900" y="1716713"/>
            <a:ext cx="2651650" cy="872618"/>
          </a:xfrm>
          <a:prstGeom prst="rect">
            <a:avLst/>
          </a:prstGeom>
          <a:noFill/>
          <a:ln>
            <a:noFill/>
          </a:ln>
        </p:spPr>
      </p:pic>
      <p:pic>
        <p:nvPicPr>
          <p:cNvPr id="4873" name="Google Shape;4873;p62"/>
          <p:cNvPicPr preferRelativeResize="0"/>
          <p:nvPr/>
        </p:nvPicPr>
        <p:blipFill>
          <a:blip r:embed="rId5">
            <a:alphaModFix/>
          </a:blip>
          <a:stretch>
            <a:fillRect/>
          </a:stretch>
        </p:blipFill>
        <p:spPr>
          <a:xfrm>
            <a:off x="3121125" y="1350300"/>
            <a:ext cx="1173400" cy="1763300"/>
          </a:xfrm>
          <a:prstGeom prst="rect">
            <a:avLst/>
          </a:prstGeom>
          <a:noFill/>
          <a:ln>
            <a:noFill/>
          </a:ln>
        </p:spPr>
      </p:pic>
      <p:pic>
        <p:nvPicPr>
          <p:cNvPr id="4874" name="Google Shape;4874;p62"/>
          <p:cNvPicPr preferRelativeResize="0"/>
          <p:nvPr/>
        </p:nvPicPr>
        <p:blipFill>
          <a:blip r:embed="rId6">
            <a:alphaModFix/>
          </a:blip>
          <a:stretch>
            <a:fillRect/>
          </a:stretch>
        </p:blipFill>
        <p:spPr>
          <a:xfrm>
            <a:off x="275900" y="2873600"/>
            <a:ext cx="2651650" cy="1325825"/>
          </a:xfrm>
          <a:prstGeom prst="rect">
            <a:avLst/>
          </a:prstGeom>
          <a:noFill/>
          <a:ln>
            <a:noFill/>
          </a:ln>
        </p:spPr>
      </p:pic>
      <p:pic>
        <p:nvPicPr>
          <p:cNvPr id="4875" name="Google Shape;4875;p62"/>
          <p:cNvPicPr preferRelativeResize="0"/>
          <p:nvPr/>
        </p:nvPicPr>
        <p:blipFill>
          <a:blip r:embed="rId7">
            <a:alphaModFix/>
          </a:blip>
          <a:stretch>
            <a:fillRect/>
          </a:stretch>
        </p:blipFill>
        <p:spPr>
          <a:xfrm>
            <a:off x="7818575" y="2744518"/>
            <a:ext cx="937625" cy="1408984"/>
          </a:xfrm>
          <a:prstGeom prst="rect">
            <a:avLst/>
          </a:prstGeom>
          <a:noFill/>
          <a:ln>
            <a:noFill/>
          </a:ln>
        </p:spPr>
      </p:pic>
      <p:pic>
        <p:nvPicPr>
          <p:cNvPr id="4876" name="Google Shape;4876;p62"/>
          <p:cNvPicPr preferRelativeResize="0"/>
          <p:nvPr/>
        </p:nvPicPr>
        <p:blipFill>
          <a:blip r:embed="rId8">
            <a:alphaModFix/>
          </a:blip>
          <a:stretch>
            <a:fillRect/>
          </a:stretch>
        </p:blipFill>
        <p:spPr>
          <a:xfrm>
            <a:off x="4923050" y="1716725"/>
            <a:ext cx="2725325" cy="669275"/>
          </a:xfrm>
          <a:prstGeom prst="rect">
            <a:avLst/>
          </a:prstGeom>
          <a:noFill/>
          <a:ln>
            <a:noFill/>
          </a:ln>
        </p:spPr>
      </p:pic>
      <p:pic>
        <p:nvPicPr>
          <p:cNvPr id="4877" name="Google Shape;4877;p62"/>
          <p:cNvPicPr preferRelativeResize="0"/>
          <p:nvPr/>
        </p:nvPicPr>
        <p:blipFill>
          <a:blip r:embed="rId9">
            <a:alphaModFix/>
          </a:blip>
          <a:stretch>
            <a:fillRect/>
          </a:stretch>
        </p:blipFill>
        <p:spPr>
          <a:xfrm>
            <a:off x="7818571" y="1196788"/>
            <a:ext cx="937625" cy="1409025"/>
          </a:xfrm>
          <a:prstGeom prst="rect">
            <a:avLst/>
          </a:prstGeom>
          <a:noFill/>
          <a:ln>
            <a:noFill/>
          </a:ln>
        </p:spPr>
      </p:pic>
      <p:pic>
        <p:nvPicPr>
          <p:cNvPr id="4878" name="Google Shape;4878;p62"/>
          <p:cNvPicPr preferRelativeResize="0"/>
          <p:nvPr/>
        </p:nvPicPr>
        <p:blipFill>
          <a:blip r:embed="rId10">
            <a:alphaModFix/>
          </a:blip>
          <a:stretch>
            <a:fillRect/>
          </a:stretch>
        </p:blipFill>
        <p:spPr>
          <a:xfrm>
            <a:off x="4868024" y="2744525"/>
            <a:ext cx="2817950" cy="1408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27"/>
          <p:cNvSpPr txBox="1"/>
          <p:nvPr>
            <p:ph idx="1" type="body"/>
          </p:nvPr>
        </p:nvSpPr>
        <p:spPr>
          <a:xfrm>
            <a:off x="430850" y="1176325"/>
            <a:ext cx="7970100" cy="572700"/>
          </a:xfrm>
          <a:prstGeom prst="rect">
            <a:avLst/>
          </a:prstGeom>
        </p:spPr>
        <p:txBody>
          <a:bodyPr anchorCtr="0" anchor="t" bIns="91425" lIns="91425" spcFirstLastPara="1" rIns="91425" wrap="square" tIns="91425">
            <a:noAutofit/>
          </a:bodyPr>
          <a:lstStyle/>
          <a:p>
            <a:pPr indent="-419100" lvl="0" marL="457200" rtl="0" algn="l">
              <a:spcBef>
                <a:spcPts val="0"/>
              </a:spcBef>
              <a:spcAft>
                <a:spcPts val="0"/>
              </a:spcAft>
              <a:buSzPts val="3000"/>
              <a:buFont typeface="Rajdhani"/>
              <a:buChar char="-"/>
            </a:pPr>
            <a:r>
              <a:rPr b="1" lang="en" sz="3000">
                <a:latin typeface="Rajdhani"/>
                <a:ea typeface="Rajdhani"/>
                <a:cs typeface="Rajdhani"/>
                <a:sym typeface="Rajdhani"/>
              </a:rPr>
              <a:t>What is the most successful movie out there?</a:t>
            </a:r>
            <a:endParaRPr b="1" sz="3000">
              <a:latin typeface="Rajdhani"/>
              <a:ea typeface="Rajdhani"/>
              <a:cs typeface="Rajdhani"/>
              <a:sym typeface="Rajdhani"/>
            </a:endParaRPr>
          </a:p>
          <a:p>
            <a:pPr indent="-419100" lvl="0" marL="457200" rtl="0" algn="l">
              <a:spcBef>
                <a:spcPts val="0"/>
              </a:spcBef>
              <a:spcAft>
                <a:spcPts val="0"/>
              </a:spcAft>
              <a:buSzPts val="3000"/>
              <a:buFont typeface="Rajdhani"/>
              <a:buChar char="-"/>
            </a:pPr>
            <a:r>
              <a:rPr b="1" lang="en" sz="3000">
                <a:latin typeface="Rajdhani"/>
                <a:ea typeface="Rajdhani"/>
                <a:cs typeface="Rajdhani"/>
                <a:sym typeface="Rajdhani"/>
              </a:rPr>
              <a:t>Could there have been a more successful one?</a:t>
            </a:r>
            <a:endParaRPr b="1" sz="3000">
              <a:latin typeface="Rajdhani"/>
              <a:ea typeface="Rajdhani"/>
              <a:cs typeface="Rajdhani"/>
              <a:sym typeface="Rajdhani"/>
            </a:endParaRPr>
          </a:p>
        </p:txBody>
      </p:sp>
      <p:sp>
        <p:nvSpPr>
          <p:cNvPr id="881" name="Google Shape;881;p2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Motivation</a:t>
            </a:r>
            <a:endParaRPr>
              <a:solidFill>
                <a:schemeClr val="lt1"/>
              </a:solidFill>
            </a:endParaRPr>
          </a:p>
        </p:txBody>
      </p:sp>
      <p:grpSp>
        <p:nvGrpSpPr>
          <p:cNvPr id="882" name="Google Shape;882;p27"/>
          <p:cNvGrpSpPr/>
          <p:nvPr/>
        </p:nvGrpSpPr>
        <p:grpSpPr>
          <a:xfrm>
            <a:off x="7893446" y="188324"/>
            <a:ext cx="926750" cy="870532"/>
            <a:chOff x="220838" y="-10150"/>
            <a:chExt cx="1417700" cy="1331700"/>
          </a:xfrm>
        </p:grpSpPr>
        <p:sp>
          <p:nvSpPr>
            <p:cNvPr id="883" name="Google Shape;883;p27"/>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7"/>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7"/>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7"/>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7"/>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7"/>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7"/>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7"/>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7"/>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7"/>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7"/>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7"/>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7"/>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7"/>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7"/>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7"/>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7"/>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7"/>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7"/>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7"/>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7"/>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7"/>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7"/>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7"/>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7"/>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7"/>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7"/>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7"/>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7"/>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7"/>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7"/>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7"/>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7"/>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7"/>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7"/>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7"/>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7"/>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7"/>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7"/>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7"/>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7"/>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7"/>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7"/>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7"/>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7"/>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7"/>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29" name="Google Shape;929;p27"/>
          <p:cNvPicPr preferRelativeResize="0"/>
          <p:nvPr/>
        </p:nvPicPr>
        <p:blipFill>
          <a:blip r:embed="rId3">
            <a:alphaModFix/>
          </a:blip>
          <a:stretch>
            <a:fillRect/>
          </a:stretch>
        </p:blipFill>
        <p:spPr>
          <a:xfrm>
            <a:off x="719138" y="2338388"/>
            <a:ext cx="1762125" cy="2600325"/>
          </a:xfrm>
          <a:prstGeom prst="rect">
            <a:avLst/>
          </a:prstGeom>
          <a:noFill/>
          <a:ln>
            <a:noFill/>
          </a:ln>
        </p:spPr>
      </p:pic>
      <p:pic>
        <p:nvPicPr>
          <p:cNvPr id="930" name="Google Shape;930;p27"/>
          <p:cNvPicPr preferRelativeResize="0"/>
          <p:nvPr/>
        </p:nvPicPr>
        <p:blipFill>
          <a:blip r:embed="rId4">
            <a:alphaModFix/>
          </a:blip>
          <a:stretch>
            <a:fillRect/>
          </a:stretch>
        </p:blipFill>
        <p:spPr>
          <a:xfrm>
            <a:off x="2686050" y="2338400"/>
            <a:ext cx="1733558" cy="2600325"/>
          </a:xfrm>
          <a:prstGeom prst="rect">
            <a:avLst/>
          </a:prstGeom>
          <a:noFill/>
          <a:ln>
            <a:noFill/>
          </a:ln>
        </p:spPr>
      </p:pic>
      <p:pic>
        <p:nvPicPr>
          <p:cNvPr id="931" name="Google Shape;931;p27"/>
          <p:cNvPicPr preferRelativeResize="0"/>
          <p:nvPr/>
        </p:nvPicPr>
        <p:blipFill>
          <a:blip r:embed="rId5">
            <a:alphaModFix/>
          </a:blip>
          <a:stretch>
            <a:fillRect/>
          </a:stretch>
        </p:blipFill>
        <p:spPr>
          <a:xfrm>
            <a:off x="4629150" y="2338400"/>
            <a:ext cx="1762126" cy="2614423"/>
          </a:xfrm>
          <a:prstGeom prst="rect">
            <a:avLst/>
          </a:prstGeom>
          <a:noFill/>
          <a:ln>
            <a:noFill/>
          </a:ln>
        </p:spPr>
      </p:pic>
      <p:pic>
        <p:nvPicPr>
          <p:cNvPr id="932" name="Google Shape;932;p27"/>
          <p:cNvPicPr preferRelativeResize="0"/>
          <p:nvPr/>
        </p:nvPicPr>
        <p:blipFill>
          <a:blip r:embed="rId6">
            <a:alphaModFix/>
          </a:blip>
          <a:stretch>
            <a:fillRect/>
          </a:stretch>
        </p:blipFill>
        <p:spPr>
          <a:xfrm>
            <a:off x="6667925" y="2357375"/>
            <a:ext cx="1733550" cy="260098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2" name="Shape 4882"/>
        <p:cNvGrpSpPr/>
        <p:nvPr/>
      </p:nvGrpSpPr>
      <p:grpSpPr>
        <a:xfrm>
          <a:off x="0" y="0"/>
          <a:ext cx="0" cy="0"/>
          <a:chOff x="0" y="0"/>
          <a:chExt cx="0" cy="0"/>
        </a:xfrm>
      </p:grpSpPr>
      <p:sp>
        <p:nvSpPr>
          <p:cNvPr id="4883" name="Google Shape;4883;p63"/>
          <p:cNvSpPr txBox="1"/>
          <p:nvPr>
            <p:ph type="title"/>
          </p:nvPr>
        </p:nvSpPr>
        <p:spPr>
          <a:xfrm>
            <a:off x="6438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Outcome and Data Driven Insights</a:t>
            </a:r>
            <a:endParaRPr>
              <a:solidFill>
                <a:schemeClr val="lt1"/>
              </a:solidFill>
            </a:endParaRPr>
          </a:p>
          <a:p>
            <a:pPr indent="0" lvl="0" marL="0" rtl="0" algn="l">
              <a:spcBef>
                <a:spcPts val="0"/>
              </a:spcBef>
              <a:spcAft>
                <a:spcPts val="0"/>
              </a:spcAft>
              <a:buNone/>
            </a:pPr>
            <a:r>
              <a:t/>
            </a:r>
            <a:endParaRPr/>
          </a:p>
        </p:txBody>
      </p:sp>
      <p:grpSp>
        <p:nvGrpSpPr>
          <p:cNvPr id="4884" name="Google Shape;4884;p63"/>
          <p:cNvGrpSpPr/>
          <p:nvPr/>
        </p:nvGrpSpPr>
        <p:grpSpPr>
          <a:xfrm>
            <a:off x="7524934" y="3762403"/>
            <a:ext cx="1585006" cy="1438418"/>
            <a:chOff x="5171900" y="1164025"/>
            <a:chExt cx="2964844" cy="2815459"/>
          </a:xfrm>
        </p:grpSpPr>
        <p:sp>
          <p:nvSpPr>
            <p:cNvPr id="4885" name="Google Shape;4885;p63"/>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63"/>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63"/>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63"/>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63"/>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63"/>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63"/>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63"/>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63"/>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63"/>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63"/>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63"/>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63"/>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63"/>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63"/>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63"/>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63"/>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63"/>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63"/>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63"/>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63"/>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63"/>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63"/>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63"/>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63"/>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63"/>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63"/>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63"/>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63"/>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63"/>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63"/>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63"/>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63"/>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63"/>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63"/>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63"/>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63"/>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63"/>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63"/>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63"/>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63"/>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63"/>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63"/>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63"/>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63"/>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30" name="Google Shape;4930;p63"/>
          <p:cNvGrpSpPr/>
          <p:nvPr/>
        </p:nvGrpSpPr>
        <p:grpSpPr>
          <a:xfrm>
            <a:off x="29079" y="4420235"/>
            <a:ext cx="1096185" cy="659944"/>
            <a:chOff x="3285175" y="1554625"/>
            <a:chExt cx="1458275" cy="856625"/>
          </a:xfrm>
        </p:grpSpPr>
        <p:sp>
          <p:nvSpPr>
            <p:cNvPr id="4931" name="Google Shape;4931;p63"/>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63"/>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63"/>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63"/>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63"/>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63"/>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63"/>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63"/>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63"/>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63"/>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63"/>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63"/>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63"/>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63"/>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63"/>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6" name="Google Shape;4946;p63"/>
          <p:cNvGrpSpPr/>
          <p:nvPr/>
        </p:nvGrpSpPr>
        <p:grpSpPr>
          <a:xfrm>
            <a:off x="7893446" y="188324"/>
            <a:ext cx="926750" cy="870532"/>
            <a:chOff x="220838" y="-10150"/>
            <a:chExt cx="1417700" cy="1331700"/>
          </a:xfrm>
        </p:grpSpPr>
        <p:sp>
          <p:nvSpPr>
            <p:cNvPr id="4947" name="Google Shape;4947;p63"/>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63"/>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63"/>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63"/>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63"/>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63"/>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63"/>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63"/>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63"/>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63"/>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63"/>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63"/>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63"/>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63"/>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63"/>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63"/>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63"/>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63"/>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63"/>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63"/>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63"/>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63"/>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63"/>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63"/>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63"/>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63"/>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63"/>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63"/>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63"/>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63"/>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63"/>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63"/>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63"/>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63"/>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63"/>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63"/>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63"/>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63"/>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63"/>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63"/>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63"/>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63"/>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63"/>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63"/>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63"/>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63"/>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993" name="Google Shape;4993;p63"/>
          <p:cNvPicPr preferRelativeResize="0"/>
          <p:nvPr/>
        </p:nvPicPr>
        <p:blipFill>
          <a:blip r:embed="rId3">
            <a:alphaModFix/>
          </a:blip>
          <a:stretch>
            <a:fillRect/>
          </a:stretch>
        </p:blipFill>
        <p:spPr>
          <a:xfrm>
            <a:off x="6526338" y="1369888"/>
            <a:ext cx="2143125" cy="2143125"/>
          </a:xfrm>
          <a:prstGeom prst="rect">
            <a:avLst/>
          </a:prstGeom>
          <a:noFill/>
          <a:ln>
            <a:noFill/>
          </a:ln>
        </p:spPr>
      </p:pic>
      <p:sp>
        <p:nvSpPr>
          <p:cNvPr id="4994" name="Google Shape;4994;p63"/>
          <p:cNvSpPr txBox="1"/>
          <p:nvPr/>
        </p:nvSpPr>
        <p:spPr>
          <a:xfrm>
            <a:off x="414925" y="1074900"/>
            <a:ext cx="5630700" cy="3388500"/>
          </a:xfrm>
          <a:prstGeom prst="rect">
            <a:avLst/>
          </a:prstGeom>
          <a:noFill/>
          <a:ln>
            <a:noFill/>
          </a:ln>
        </p:spPr>
        <p:txBody>
          <a:bodyPr anchorCtr="0" anchor="t" bIns="91425" lIns="91425" spcFirstLastPara="1" rIns="91425" wrap="square" tIns="91425">
            <a:spAutoFit/>
          </a:bodyPr>
          <a:lstStyle/>
          <a:p>
            <a:pPr indent="0" lvl="0" marL="292100" rtl="0" algn="l">
              <a:lnSpc>
                <a:spcPct val="115000"/>
              </a:lnSpc>
              <a:spcBef>
                <a:spcPts val="0"/>
              </a:spcBef>
              <a:spcAft>
                <a:spcPts val="1100"/>
              </a:spcAft>
              <a:buNone/>
            </a:pPr>
            <a:r>
              <a:rPr b="1" lang="en" sz="2300">
                <a:solidFill>
                  <a:schemeClr val="lt2"/>
                </a:solidFill>
                <a:latin typeface="Rajdhani"/>
                <a:ea typeface="Rajdhani"/>
                <a:cs typeface="Rajdhani"/>
                <a:sym typeface="Rajdhani"/>
              </a:rPr>
              <a:t>It is important to keep in mind that high correlation does not equate to causation and likewise, low correlation does not mean that the determining factors does not affect the success factors. Therefore, it is still important to analyse factors that do not present a high correlation with the success factors.</a:t>
            </a: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8" name="Shape 4998"/>
        <p:cNvGrpSpPr/>
        <p:nvPr/>
      </p:nvGrpSpPr>
      <p:grpSpPr>
        <a:xfrm>
          <a:off x="0" y="0"/>
          <a:ext cx="0" cy="0"/>
          <a:chOff x="0" y="0"/>
          <a:chExt cx="0" cy="0"/>
        </a:xfrm>
      </p:grpSpPr>
      <p:sp>
        <p:nvSpPr>
          <p:cNvPr id="4999" name="Google Shape;4999;p64"/>
          <p:cNvSpPr txBox="1"/>
          <p:nvPr>
            <p:ph type="title"/>
          </p:nvPr>
        </p:nvSpPr>
        <p:spPr>
          <a:xfrm>
            <a:off x="643800" y="3688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Outcome and Data Driven Insights</a:t>
            </a:r>
            <a:endParaRPr>
              <a:solidFill>
                <a:schemeClr val="lt1"/>
              </a:solidFill>
            </a:endParaRPr>
          </a:p>
          <a:p>
            <a:pPr indent="0" lvl="0" marL="0" rtl="0" algn="l">
              <a:spcBef>
                <a:spcPts val="0"/>
              </a:spcBef>
              <a:spcAft>
                <a:spcPts val="0"/>
              </a:spcAft>
              <a:buNone/>
            </a:pPr>
            <a:r>
              <a:t/>
            </a:r>
            <a:endParaRPr/>
          </a:p>
        </p:txBody>
      </p:sp>
      <p:grpSp>
        <p:nvGrpSpPr>
          <p:cNvPr id="5000" name="Google Shape;5000;p64"/>
          <p:cNvGrpSpPr/>
          <p:nvPr/>
        </p:nvGrpSpPr>
        <p:grpSpPr>
          <a:xfrm>
            <a:off x="7524934" y="3762403"/>
            <a:ext cx="1585006" cy="1438418"/>
            <a:chOff x="5171900" y="1164025"/>
            <a:chExt cx="2964844" cy="2815459"/>
          </a:xfrm>
        </p:grpSpPr>
        <p:sp>
          <p:nvSpPr>
            <p:cNvPr id="5001" name="Google Shape;5001;p64"/>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64"/>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64"/>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64"/>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64"/>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64"/>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64"/>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64"/>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64"/>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64"/>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64"/>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64"/>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64"/>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64"/>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64"/>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64"/>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64"/>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64"/>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64"/>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64"/>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64"/>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64"/>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64"/>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64"/>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64"/>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64"/>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64"/>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64"/>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64"/>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64"/>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64"/>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64"/>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64"/>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64"/>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64"/>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64"/>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64"/>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64"/>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64"/>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64"/>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64"/>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64"/>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64"/>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64"/>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64"/>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46" name="Google Shape;5046;p64"/>
          <p:cNvGrpSpPr/>
          <p:nvPr/>
        </p:nvGrpSpPr>
        <p:grpSpPr>
          <a:xfrm>
            <a:off x="29079" y="4420235"/>
            <a:ext cx="1096185" cy="659944"/>
            <a:chOff x="3285175" y="1554625"/>
            <a:chExt cx="1458275" cy="856625"/>
          </a:xfrm>
        </p:grpSpPr>
        <p:sp>
          <p:nvSpPr>
            <p:cNvPr id="5047" name="Google Shape;5047;p64"/>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8" name="Google Shape;5048;p64"/>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9" name="Google Shape;5049;p64"/>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0" name="Google Shape;5050;p64"/>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1" name="Google Shape;5051;p64"/>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64"/>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3" name="Google Shape;5053;p64"/>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4" name="Google Shape;5054;p64"/>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5" name="Google Shape;5055;p64"/>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6" name="Google Shape;5056;p64"/>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7" name="Google Shape;5057;p64"/>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8" name="Google Shape;5058;p64"/>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9" name="Google Shape;5059;p64"/>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0" name="Google Shape;5060;p64"/>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1" name="Google Shape;5061;p64"/>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2" name="Google Shape;5062;p64"/>
          <p:cNvGrpSpPr/>
          <p:nvPr/>
        </p:nvGrpSpPr>
        <p:grpSpPr>
          <a:xfrm>
            <a:off x="7893446" y="188324"/>
            <a:ext cx="926750" cy="870532"/>
            <a:chOff x="220838" y="-10150"/>
            <a:chExt cx="1417700" cy="1331700"/>
          </a:xfrm>
        </p:grpSpPr>
        <p:sp>
          <p:nvSpPr>
            <p:cNvPr id="5063" name="Google Shape;5063;p64"/>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4" name="Google Shape;5064;p64"/>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5" name="Google Shape;5065;p64"/>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6" name="Google Shape;5066;p64"/>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7" name="Google Shape;5067;p64"/>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8" name="Google Shape;5068;p64"/>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9" name="Google Shape;5069;p64"/>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0" name="Google Shape;5070;p64"/>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1" name="Google Shape;5071;p64"/>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2" name="Google Shape;5072;p64"/>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3" name="Google Shape;5073;p64"/>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4" name="Google Shape;5074;p64"/>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5" name="Google Shape;5075;p64"/>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6" name="Google Shape;5076;p64"/>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7" name="Google Shape;5077;p64"/>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8" name="Google Shape;5078;p64"/>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64"/>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64"/>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1" name="Google Shape;5081;p64"/>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2" name="Google Shape;5082;p64"/>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3" name="Google Shape;5083;p64"/>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4" name="Google Shape;5084;p64"/>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5" name="Google Shape;5085;p64"/>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6" name="Google Shape;5086;p64"/>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7" name="Google Shape;5087;p64"/>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64"/>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64"/>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64"/>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64"/>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2" name="Google Shape;5092;p64"/>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3" name="Google Shape;5093;p64"/>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64"/>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64"/>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64"/>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7" name="Google Shape;5097;p64"/>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8" name="Google Shape;5098;p64"/>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64"/>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64"/>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64"/>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64"/>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64"/>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64"/>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64"/>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64"/>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64"/>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64"/>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09" name="Google Shape;5109;p64"/>
          <p:cNvSpPr txBox="1"/>
          <p:nvPr/>
        </p:nvSpPr>
        <p:spPr>
          <a:xfrm>
            <a:off x="643825" y="1684500"/>
            <a:ext cx="7704000" cy="2111400"/>
          </a:xfrm>
          <a:prstGeom prst="rect">
            <a:avLst/>
          </a:prstGeom>
          <a:noFill/>
          <a:ln>
            <a:noFill/>
          </a:ln>
        </p:spPr>
        <p:txBody>
          <a:bodyPr anchorCtr="0" anchor="t" bIns="91425" lIns="91425" spcFirstLastPara="1" rIns="91425" wrap="square" tIns="91425">
            <a:spAutoFit/>
          </a:bodyPr>
          <a:lstStyle/>
          <a:p>
            <a:pPr indent="0" lvl="0" marL="292100" rtl="0" algn="ctr">
              <a:lnSpc>
                <a:spcPct val="115000"/>
              </a:lnSpc>
              <a:spcBef>
                <a:spcPts val="0"/>
              </a:spcBef>
              <a:spcAft>
                <a:spcPts val="0"/>
              </a:spcAft>
              <a:buNone/>
            </a:pPr>
            <a:r>
              <a:rPr b="1" i="1" lang="en" sz="4000">
                <a:solidFill>
                  <a:schemeClr val="dk1"/>
                </a:solidFill>
                <a:latin typeface="Rajdhani"/>
                <a:ea typeface="Rajdhani"/>
                <a:cs typeface="Rajdhani"/>
                <a:sym typeface="Rajdhani"/>
              </a:rPr>
              <a:t>“Film is not the art of scholars, but of illiterates”</a:t>
            </a:r>
            <a:endParaRPr b="1" i="1" sz="4000">
              <a:solidFill>
                <a:schemeClr val="dk1"/>
              </a:solidFill>
              <a:latin typeface="Rajdhani"/>
              <a:ea typeface="Rajdhani"/>
              <a:cs typeface="Rajdhani"/>
              <a:sym typeface="Rajdhani"/>
            </a:endParaRPr>
          </a:p>
          <a:p>
            <a:pPr indent="-381000" lvl="0" marL="457200" rtl="0" algn="ctr">
              <a:lnSpc>
                <a:spcPct val="115000"/>
              </a:lnSpc>
              <a:spcBef>
                <a:spcPts val="1100"/>
              </a:spcBef>
              <a:spcAft>
                <a:spcPts val="0"/>
              </a:spcAft>
              <a:buClr>
                <a:schemeClr val="lt2"/>
              </a:buClr>
              <a:buSzPts val="2400"/>
              <a:buFont typeface="Rajdhani"/>
              <a:buChar char="-"/>
            </a:pPr>
            <a:r>
              <a:rPr b="1" lang="en" sz="2400">
                <a:solidFill>
                  <a:schemeClr val="lt2"/>
                </a:solidFill>
                <a:latin typeface="Rajdhani"/>
                <a:ea typeface="Rajdhani"/>
                <a:cs typeface="Rajdhani"/>
                <a:sym typeface="Rajdhani"/>
              </a:rPr>
              <a:t>Renowned filmmaker, Werner Herzog</a:t>
            </a:r>
            <a:endParaRPr b="1" sz="3700">
              <a:solidFill>
                <a:schemeClr val="lt2"/>
              </a:solidFill>
              <a:latin typeface="Rajdhani"/>
              <a:ea typeface="Rajdhani"/>
              <a:cs typeface="Rajdhani"/>
              <a:sym typeface="Rajdhan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113" name="Shape 5113"/>
        <p:cNvGrpSpPr/>
        <p:nvPr/>
      </p:nvGrpSpPr>
      <p:grpSpPr>
        <a:xfrm>
          <a:off x="0" y="0"/>
          <a:ext cx="0" cy="0"/>
          <a:chOff x="0" y="0"/>
          <a:chExt cx="0" cy="0"/>
        </a:xfrm>
      </p:grpSpPr>
      <p:sp>
        <p:nvSpPr>
          <p:cNvPr id="5114" name="Google Shape;5114;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a:t>
            </a:r>
            <a:r>
              <a:rPr lang="en" sz="3500"/>
              <a:t>CONDITIONS” FOR A</a:t>
            </a:r>
            <a:r>
              <a:rPr lang="en" sz="3500"/>
              <a:t> SUCCESS MOVIE</a:t>
            </a:r>
            <a:endParaRPr sz="3500">
              <a:solidFill>
                <a:schemeClr val="lt1"/>
              </a:solidFill>
            </a:endParaRPr>
          </a:p>
        </p:txBody>
      </p:sp>
      <p:graphicFrame>
        <p:nvGraphicFramePr>
          <p:cNvPr id="5115" name="Google Shape;5115;p65"/>
          <p:cNvGraphicFramePr/>
          <p:nvPr/>
        </p:nvGraphicFramePr>
        <p:xfrm>
          <a:off x="1162188" y="1306025"/>
          <a:ext cx="3000000" cy="3000000"/>
        </p:xfrm>
        <a:graphic>
          <a:graphicData uri="http://schemas.openxmlformats.org/drawingml/2006/table">
            <a:tbl>
              <a:tblPr>
                <a:noFill/>
                <a:tableStyleId>{19A879DD-7B86-48B9-B2F9-050E3657BAB5}</a:tableStyleId>
              </a:tblPr>
              <a:tblGrid>
                <a:gridCol w="1226450"/>
                <a:gridCol w="1122325"/>
                <a:gridCol w="1330575"/>
                <a:gridCol w="934850"/>
                <a:gridCol w="2205400"/>
              </a:tblGrid>
              <a:tr h="645850">
                <a:tc rowSpan="2">
                  <a:txBody>
                    <a:bodyPr/>
                    <a:lstStyle/>
                    <a:p>
                      <a:pPr indent="0" lvl="0" marL="0" rtl="0" algn="ctr">
                        <a:lnSpc>
                          <a:spcPct val="115000"/>
                        </a:lnSpc>
                        <a:spcBef>
                          <a:spcPts val="0"/>
                        </a:spcBef>
                        <a:spcAft>
                          <a:spcPts val="0"/>
                        </a:spcAft>
                        <a:buNone/>
                      </a:pPr>
                      <a:r>
                        <a:rPr b="1" lang="en" sz="2200">
                          <a:solidFill>
                            <a:schemeClr val="dk1"/>
                          </a:solidFill>
                          <a:latin typeface="Rajdhani"/>
                          <a:ea typeface="Rajdhani"/>
                          <a:cs typeface="Rajdhani"/>
                          <a:sym typeface="Rajdhani"/>
                        </a:rPr>
                        <a:t>SUCCESS</a:t>
                      </a:r>
                      <a:endParaRPr b="1" sz="22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gridSpan="4">
                  <a:txBody>
                    <a:bodyPr/>
                    <a:lstStyle/>
                    <a:p>
                      <a:pPr indent="0" lvl="0" marL="0" rtl="0" algn="ctr">
                        <a:lnSpc>
                          <a:spcPct val="115000"/>
                        </a:lnSpc>
                        <a:spcBef>
                          <a:spcPts val="0"/>
                        </a:spcBef>
                        <a:spcAft>
                          <a:spcPts val="0"/>
                        </a:spcAft>
                        <a:buNone/>
                      </a:pPr>
                      <a:r>
                        <a:rPr b="1" lang="en" sz="2200">
                          <a:solidFill>
                            <a:schemeClr val="dk1"/>
                          </a:solidFill>
                          <a:latin typeface="Rajdhani"/>
                          <a:ea typeface="Rajdhani"/>
                          <a:cs typeface="Rajdhani"/>
                          <a:sym typeface="Rajdhani"/>
                        </a:rPr>
                        <a:t>CATEGORICAL</a:t>
                      </a:r>
                      <a:endParaRPr b="1" sz="22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c hMerge="1"/>
                <a:tc hMerge="1"/>
              </a:tr>
              <a:tr h="769400">
                <a:tc vMerge="1"/>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GENRE</a:t>
                      </a:r>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DIRECTORS</a:t>
                      </a:r>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CAST</a:t>
                      </a:r>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PRODUCTION COMPANY</a:t>
                      </a:r>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49525">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POPULARITY</a:t>
                      </a:r>
                      <a:endParaRPr b="1">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jdhani Medium"/>
                          <a:ea typeface="Rajdhani Medium"/>
                          <a:cs typeface="Rajdhani Medium"/>
                          <a:sym typeface="Rajdhani Medium"/>
                        </a:rPr>
                        <a:t>Science Fiction</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jdhani Medium"/>
                          <a:ea typeface="Rajdhani Medium"/>
                          <a:cs typeface="Rajdhani Medium"/>
                          <a:sym typeface="Rajdhani Medium"/>
                        </a:rPr>
                        <a:t>George Miller</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jdhani Medium"/>
                          <a:ea typeface="Rajdhani Medium"/>
                          <a:cs typeface="Rajdhani Medium"/>
                          <a:sym typeface="Rajdhani Medium"/>
                        </a:rPr>
                        <a:t>Chris Pratt</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jdhani Medium"/>
                          <a:ea typeface="Rajdhani Medium"/>
                          <a:cs typeface="Rajdhani Medium"/>
                          <a:sym typeface="Rajdhani Medium"/>
                        </a:rPr>
                        <a:t>LucasFilm</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49525">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PROFIT</a:t>
                      </a:r>
                      <a:endParaRPr b="1">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jdhani Medium"/>
                          <a:ea typeface="Rajdhani Medium"/>
                          <a:cs typeface="Rajdhani Medium"/>
                          <a:sym typeface="Rajdhani Medium"/>
                        </a:rPr>
                        <a:t>Fantasy</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jdhani Medium"/>
                          <a:ea typeface="Rajdhani Medium"/>
                          <a:cs typeface="Rajdhani Medium"/>
                          <a:sym typeface="Rajdhani Medium"/>
                        </a:rPr>
                        <a:t>Joss Whendon</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jdhani Medium"/>
                          <a:ea typeface="Rajdhani Medium"/>
                          <a:cs typeface="Rajdhani Medium"/>
                          <a:sym typeface="Rajdhani Medium"/>
                        </a:rPr>
                        <a:t>Rupert Grint</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spcBef>
                          <a:spcPts val="0"/>
                        </a:spcBef>
                        <a:spcAft>
                          <a:spcPts val="0"/>
                        </a:spcAft>
                        <a:buNone/>
                      </a:pPr>
                      <a:r>
                        <a:rPr lang="en">
                          <a:latin typeface="Rajdhani Medium"/>
                          <a:ea typeface="Rajdhani Medium"/>
                          <a:cs typeface="Rajdhani Medium"/>
                          <a:sym typeface="Rajdhani Medium"/>
                        </a:rPr>
                        <a:t>Syncopy</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bl>
          </a:graphicData>
        </a:graphic>
      </p:graphicFrame>
      <p:grpSp>
        <p:nvGrpSpPr>
          <p:cNvPr id="5116" name="Google Shape;5116;p65"/>
          <p:cNvGrpSpPr/>
          <p:nvPr/>
        </p:nvGrpSpPr>
        <p:grpSpPr>
          <a:xfrm rot="-868971">
            <a:off x="222680" y="3949459"/>
            <a:ext cx="959574" cy="1034571"/>
            <a:chOff x="921375" y="2920690"/>
            <a:chExt cx="1565427" cy="1687776"/>
          </a:xfrm>
        </p:grpSpPr>
        <p:sp>
          <p:nvSpPr>
            <p:cNvPr id="5117" name="Google Shape;5117;p65"/>
            <p:cNvSpPr/>
            <p:nvPr/>
          </p:nvSpPr>
          <p:spPr>
            <a:xfrm>
              <a:off x="921375" y="2920690"/>
              <a:ext cx="1544042" cy="1687776"/>
            </a:xfrm>
            <a:custGeom>
              <a:rect b="b" l="l" r="r" t="t"/>
              <a:pathLst>
                <a:path extrusionOk="0" h="55882" w="51123">
                  <a:moveTo>
                    <a:pt x="15628" y="0"/>
                  </a:moveTo>
                  <a:cubicBezTo>
                    <a:pt x="15471" y="0"/>
                    <a:pt x="15304" y="10"/>
                    <a:pt x="15137" y="30"/>
                  </a:cubicBezTo>
                  <a:cubicBezTo>
                    <a:pt x="13307" y="256"/>
                    <a:pt x="11803" y="1711"/>
                    <a:pt x="11399" y="3472"/>
                  </a:cubicBezTo>
                  <a:cubicBezTo>
                    <a:pt x="11075" y="3619"/>
                    <a:pt x="10770" y="3816"/>
                    <a:pt x="10514" y="4062"/>
                  </a:cubicBezTo>
                  <a:cubicBezTo>
                    <a:pt x="9924" y="3678"/>
                    <a:pt x="9236" y="3472"/>
                    <a:pt x="8528" y="3462"/>
                  </a:cubicBezTo>
                  <a:lnTo>
                    <a:pt x="8351" y="3462"/>
                  </a:lnTo>
                  <a:cubicBezTo>
                    <a:pt x="7279" y="3521"/>
                    <a:pt x="6315" y="4101"/>
                    <a:pt x="5754" y="5016"/>
                  </a:cubicBezTo>
                  <a:cubicBezTo>
                    <a:pt x="5489" y="5449"/>
                    <a:pt x="5341" y="5940"/>
                    <a:pt x="5302" y="6442"/>
                  </a:cubicBezTo>
                  <a:cubicBezTo>
                    <a:pt x="4662" y="6806"/>
                    <a:pt x="4161" y="7366"/>
                    <a:pt x="3866" y="8035"/>
                  </a:cubicBezTo>
                  <a:cubicBezTo>
                    <a:pt x="3571" y="8724"/>
                    <a:pt x="3453" y="9481"/>
                    <a:pt x="3531" y="10228"/>
                  </a:cubicBezTo>
                  <a:cubicBezTo>
                    <a:pt x="3364" y="10425"/>
                    <a:pt x="3227" y="10641"/>
                    <a:pt x="3109" y="10877"/>
                  </a:cubicBezTo>
                  <a:cubicBezTo>
                    <a:pt x="1997" y="11467"/>
                    <a:pt x="1447" y="12549"/>
                    <a:pt x="1378" y="12697"/>
                  </a:cubicBezTo>
                  <a:cubicBezTo>
                    <a:pt x="1210" y="13051"/>
                    <a:pt x="1191" y="13454"/>
                    <a:pt x="1338" y="13818"/>
                  </a:cubicBezTo>
                  <a:lnTo>
                    <a:pt x="4603" y="22256"/>
                  </a:lnTo>
                  <a:lnTo>
                    <a:pt x="1417" y="22256"/>
                  </a:lnTo>
                  <a:cubicBezTo>
                    <a:pt x="630" y="22256"/>
                    <a:pt x="1" y="22886"/>
                    <a:pt x="1" y="23663"/>
                  </a:cubicBezTo>
                  <a:lnTo>
                    <a:pt x="1" y="45574"/>
                  </a:lnTo>
                  <a:cubicBezTo>
                    <a:pt x="1" y="46351"/>
                    <a:pt x="640" y="46981"/>
                    <a:pt x="1417" y="46981"/>
                  </a:cubicBezTo>
                  <a:lnTo>
                    <a:pt x="8164" y="46981"/>
                  </a:lnTo>
                  <a:cubicBezTo>
                    <a:pt x="9275" y="48053"/>
                    <a:pt x="10534" y="48967"/>
                    <a:pt x="11891" y="49705"/>
                  </a:cubicBezTo>
                  <a:cubicBezTo>
                    <a:pt x="13248" y="50443"/>
                    <a:pt x="14674" y="51033"/>
                    <a:pt x="16150" y="51485"/>
                  </a:cubicBezTo>
                  <a:cubicBezTo>
                    <a:pt x="16513" y="54003"/>
                    <a:pt x="18667" y="55881"/>
                    <a:pt x="21214" y="55881"/>
                  </a:cubicBezTo>
                  <a:cubicBezTo>
                    <a:pt x="23299" y="55871"/>
                    <a:pt x="25178" y="54603"/>
                    <a:pt x="25955" y="52665"/>
                  </a:cubicBezTo>
                  <a:cubicBezTo>
                    <a:pt x="27135" y="52616"/>
                    <a:pt x="28305" y="52498"/>
                    <a:pt x="29466" y="52301"/>
                  </a:cubicBezTo>
                  <a:cubicBezTo>
                    <a:pt x="34432" y="51485"/>
                    <a:pt x="38711" y="49695"/>
                    <a:pt x="42192" y="46981"/>
                  </a:cubicBezTo>
                  <a:lnTo>
                    <a:pt x="46018" y="46981"/>
                  </a:lnTo>
                  <a:cubicBezTo>
                    <a:pt x="47060" y="46981"/>
                    <a:pt x="47916" y="46135"/>
                    <a:pt x="47916" y="45083"/>
                  </a:cubicBezTo>
                  <a:lnTo>
                    <a:pt x="47916" y="40519"/>
                  </a:lnTo>
                  <a:cubicBezTo>
                    <a:pt x="49981" y="37087"/>
                    <a:pt x="51083" y="33153"/>
                    <a:pt x="51102" y="29140"/>
                  </a:cubicBezTo>
                  <a:cubicBezTo>
                    <a:pt x="51122" y="24931"/>
                    <a:pt x="49863" y="20810"/>
                    <a:pt x="47513" y="17319"/>
                  </a:cubicBezTo>
                  <a:cubicBezTo>
                    <a:pt x="46215" y="15401"/>
                    <a:pt x="44729" y="13906"/>
                    <a:pt x="43107" y="12893"/>
                  </a:cubicBezTo>
                  <a:cubicBezTo>
                    <a:pt x="41041" y="11605"/>
                    <a:pt x="38475" y="10917"/>
                    <a:pt x="35691" y="10917"/>
                  </a:cubicBezTo>
                  <a:cubicBezTo>
                    <a:pt x="35062" y="10917"/>
                    <a:pt x="34432" y="10956"/>
                    <a:pt x="33803" y="11025"/>
                  </a:cubicBezTo>
                  <a:cubicBezTo>
                    <a:pt x="32613" y="11143"/>
                    <a:pt x="31443" y="11399"/>
                    <a:pt x="30312" y="11792"/>
                  </a:cubicBezTo>
                  <a:lnTo>
                    <a:pt x="30105" y="7475"/>
                  </a:lnTo>
                  <a:cubicBezTo>
                    <a:pt x="30105" y="7366"/>
                    <a:pt x="30085" y="7268"/>
                    <a:pt x="30056" y="7170"/>
                  </a:cubicBezTo>
                  <a:cubicBezTo>
                    <a:pt x="29800" y="6344"/>
                    <a:pt x="29210" y="5645"/>
                    <a:pt x="28423" y="5262"/>
                  </a:cubicBezTo>
                  <a:cubicBezTo>
                    <a:pt x="28374" y="5134"/>
                    <a:pt x="28305" y="5006"/>
                    <a:pt x="28236" y="4888"/>
                  </a:cubicBezTo>
                  <a:cubicBezTo>
                    <a:pt x="27696" y="4003"/>
                    <a:pt x="26742" y="3462"/>
                    <a:pt x="25719" y="3452"/>
                  </a:cubicBezTo>
                  <a:cubicBezTo>
                    <a:pt x="25640" y="3452"/>
                    <a:pt x="25561" y="3462"/>
                    <a:pt x="25493" y="3462"/>
                  </a:cubicBezTo>
                  <a:cubicBezTo>
                    <a:pt x="24942" y="2979"/>
                    <a:pt x="24229" y="2704"/>
                    <a:pt x="23496" y="2704"/>
                  </a:cubicBezTo>
                  <a:cubicBezTo>
                    <a:pt x="23483" y="2704"/>
                    <a:pt x="23470" y="2705"/>
                    <a:pt x="23457" y="2705"/>
                  </a:cubicBezTo>
                  <a:lnTo>
                    <a:pt x="23349" y="2705"/>
                  </a:lnTo>
                  <a:cubicBezTo>
                    <a:pt x="22926" y="2724"/>
                    <a:pt x="22503" y="2813"/>
                    <a:pt x="22109" y="2980"/>
                  </a:cubicBezTo>
                  <a:cubicBezTo>
                    <a:pt x="21805" y="2606"/>
                    <a:pt x="21411" y="2311"/>
                    <a:pt x="20978" y="2115"/>
                  </a:cubicBezTo>
                  <a:cubicBezTo>
                    <a:pt x="20605" y="1938"/>
                    <a:pt x="20192" y="1849"/>
                    <a:pt x="19779" y="1849"/>
                  </a:cubicBezTo>
                  <a:cubicBezTo>
                    <a:pt x="19602" y="1849"/>
                    <a:pt x="19434" y="1869"/>
                    <a:pt x="19267" y="1898"/>
                  </a:cubicBezTo>
                  <a:cubicBezTo>
                    <a:pt x="18421" y="718"/>
                    <a:pt x="17074" y="20"/>
                    <a:pt x="15628"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65"/>
            <p:cNvSpPr/>
            <p:nvPr/>
          </p:nvSpPr>
          <p:spPr>
            <a:xfrm>
              <a:off x="1048227" y="3285905"/>
              <a:ext cx="1438575" cy="1176991"/>
            </a:xfrm>
            <a:custGeom>
              <a:rect b="b" l="l" r="r" t="t"/>
              <a:pathLst>
                <a:path extrusionOk="0" h="38970" w="47631">
                  <a:moveTo>
                    <a:pt x="31252" y="0"/>
                  </a:moveTo>
                  <a:cubicBezTo>
                    <a:pt x="30678" y="0"/>
                    <a:pt x="30103" y="32"/>
                    <a:pt x="29534" y="93"/>
                  </a:cubicBezTo>
                  <a:cubicBezTo>
                    <a:pt x="27469" y="320"/>
                    <a:pt x="25394" y="939"/>
                    <a:pt x="23702" y="2149"/>
                  </a:cubicBezTo>
                  <a:cubicBezTo>
                    <a:pt x="19837" y="4903"/>
                    <a:pt x="18401" y="10351"/>
                    <a:pt x="14133" y="12456"/>
                  </a:cubicBezTo>
                  <a:cubicBezTo>
                    <a:pt x="11694" y="13656"/>
                    <a:pt x="8793" y="13498"/>
                    <a:pt x="6265" y="14482"/>
                  </a:cubicBezTo>
                  <a:cubicBezTo>
                    <a:pt x="4131" y="15318"/>
                    <a:pt x="2390" y="16901"/>
                    <a:pt x="1367" y="18947"/>
                  </a:cubicBezTo>
                  <a:cubicBezTo>
                    <a:pt x="0" y="21710"/>
                    <a:pt x="335" y="25339"/>
                    <a:pt x="1259" y="28172"/>
                  </a:cubicBezTo>
                  <a:cubicBezTo>
                    <a:pt x="2449" y="31791"/>
                    <a:pt x="4977" y="34407"/>
                    <a:pt x="8153" y="36148"/>
                  </a:cubicBezTo>
                  <a:cubicBezTo>
                    <a:pt x="11687" y="38096"/>
                    <a:pt x="16024" y="38970"/>
                    <a:pt x="20177" y="38970"/>
                  </a:cubicBezTo>
                  <a:cubicBezTo>
                    <a:pt x="21768" y="38970"/>
                    <a:pt x="23332" y="38842"/>
                    <a:pt x="24813" y="38596"/>
                  </a:cubicBezTo>
                  <a:cubicBezTo>
                    <a:pt x="29741" y="37780"/>
                    <a:pt x="34461" y="35862"/>
                    <a:pt x="38189" y="32479"/>
                  </a:cubicBezTo>
                  <a:cubicBezTo>
                    <a:pt x="45840" y="25526"/>
                    <a:pt x="47630" y="14265"/>
                    <a:pt x="41916" y="5788"/>
                  </a:cubicBezTo>
                  <a:cubicBezTo>
                    <a:pt x="40864" y="4214"/>
                    <a:pt x="39556" y="2778"/>
                    <a:pt x="37943" y="1765"/>
                  </a:cubicBezTo>
                  <a:cubicBezTo>
                    <a:pt x="35973" y="539"/>
                    <a:pt x="33614" y="0"/>
                    <a:pt x="312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65"/>
            <p:cNvSpPr/>
            <p:nvPr/>
          </p:nvSpPr>
          <p:spPr>
            <a:xfrm>
              <a:off x="1896564" y="3381467"/>
              <a:ext cx="242707" cy="223831"/>
            </a:xfrm>
            <a:custGeom>
              <a:rect b="b" l="l" r="r" t="t"/>
              <a:pathLst>
                <a:path extrusionOk="0" h="7411" w="8036">
                  <a:moveTo>
                    <a:pt x="4013" y="0"/>
                  </a:moveTo>
                  <a:cubicBezTo>
                    <a:pt x="3783" y="0"/>
                    <a:pt x="3549" y="22"/>
                    <a:pt x="3315" y="67"/>
                  </a:cubicBezTo>
                  <a:cubicBezTo>
                    <a:pt x="1308" y="460"/>
                    <a:pt x="0" y="2398"/>
                    <a:pt x="384" y="4404"/>
                  </a:cubicBezTo>
                  <a:cubicBezTo>
                    <a:pt x="723" y="6176"/>
                    <a:pt x="2274" y="7411"/>
                    <a:pt x="4020" y="7411"/>
                  </a:cubicBezTo>
                  <a:cubicBezTo>
                    <a:pt x="4251" y="7411"/>
                    <a:pt x="4486" y="7389"/>
                    <a:pt x="4721" y="7344"/>
                  </a:cubicBezTo>
                  <a:cubicBezTo>
                    <a:pt x="6727" y="6951"/>
                    <a:pt x="8035" y="5014"/>
                    <a:pt x="7652" y="3007"/>
                  </a:cubicBezTo>
                  <a:cubicBezTo>
                    <a:pt x="7313" y="1235"/>
                    <a:pt x="5755" y="0"/>
                    <a:pt x="4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65"/>
            <p:cNvSpPr/>
            <p:nvPr/>
          </p:nvSpPr>
          <p:spPr>
            <a:xfrm>
              <a:off x="1427544" y="4335609"/>
              <a:ext cx="255483" cy="223740"/>
            </a:xfrm>
            <a:custGeom>
              <a:rect b="b" l="l" r="r" t="t"/>
              <a:pathLst>
                <a:path extrusionOk="0" h="7408" w="8459">
                  <a:moveTo>
                    <a:pt x="4230" y="0"/>
                  </a:moveTo>
                  <a:cubicBezTo>
                    <a:pt x="3641" y="0"/>
                    <a:pt x="3044" y="141"/>
                    <a:pt x="2488" y="439"/>
                  </a:cubicBezTo>
                  <a:cubicBezTo>
                    <a:pt x="679" y="1402"/>
                    <a:pt x="0" y="3645"/>
                    <a:pt x="964" y="5454"/>
                  </a:cubicBezTo>
                  <a:cubicBezTo>
                    <a:pt x="1631" y="6699"/>
                    <a:pt x="2908" y="7407"/>
                    <a:pt x="4232" y="7407"/>
                  </a:cubicBezTo>
                  <a:cubicBezTo>
                    <a:pt x="4822" y="7407"/>
                    <a:pt x="5422" y="7266"/>
                    <a:pt x="5980" y="6969"/>
                  </a:cubicBezTo>
                  <a:cubicBezTo>
                    <a:pt x="7780" y="6005"/>
                    <a:pt x="8458" y="3763"/>
                    <a:pt x="7494" y="1953"/>
                  </a:cubicBezTo>
                  <a:cubicBezTo>
                    <a:pt x="6828" y="709"/>
                    <a:pt x="5550" y="0"/>
                    <a:pt x="4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65"/>
            <p:cNvSpPr/>
            <p:nvPr/>
          </p:nvSpPr>
          <p:spPr>
            <a:xfrm>
              <a:off x="1037489" y="2949180"/>
              <a:ext cx="711722" cy="462068"/>
            </a:xfrm>
            <a:custGeom>
              <a:rect b="b" l="l" r="r" t="t"/>
              <a:pathLst>
                <a:path extrusionOk="0" h="15299" w="23565">
                  <a:moveTo>
                    <a:pt x="11742" y="0"/>
                  </a:moveTo>
                  <a:cubicBezTo>
                    <a:pt x="11634" y="0"/>
                    <a:pt x="11526" y="7"/>
                    <a:pt x="11418" y="20"/>
                  </a:cubicBezTo>
                  <a:cubicBezTo>
                    <a:pt x="9904" y="207"/>
                    <a:pt x="8694" y="1712"/>
                    <a:pt x="8812" y="3226"/>
                  </a:cubicBezTo>
                  <a:cubicBezTo>
                    <a:pt x="8760" y="3220"/>
                    <a:pt x="8708" y="3217"/>
                    <a:pt x="8656" y="3217"/>
                  </a:cubicBezTo>
                  <a:cubicBezTo>
                    <a:pt x="7818" y="3217"/>
                    <a:pt x="7045" y="4016"/>
                    <a:pt x="7101" y="4859"/>
                  </a:cubicBezTo>
                  <a:cubicBezTo>
                    <a:pt x="6400" y="4177"/>
                    <a:pt x="5599" y="3459"/>
                    <a:pt x="4646" y="3459"/>
                  </a:cubicBezTo>
                  <a:cubicBezTo>
                    <a:pt x="4609" y="3459"/>
                    <a:pt x="4571" y="3460"/>
                    <a:pt x="4534" y="3462"/>
                  </a:cubicBezTo>
                  <a:cubicBezTo>
                    <a:pt x="3246" y="3531"/>
                    <a:pt x="2429" y="4869"/>
                    <a:pt x="2970" y="6039"/>
                  </a:cubicBezTo>
                  <a:cubicBezTo>
                    <a:pt x="2945" y="6037"/>
                    <a:pt x="2919" y="6037"/>
                    <a:pt x="2893" y="6037"/>
                  </a:cubicBezTo>
                  <a:cubicBezTo>
                    <a:pt x="2186" y="6037"/>
                    <a:pt x="1544" y="6554"/>
                    <a:pt x="1259" y="7199"/>
                  </a:cubicBezTo>
                  <a:cubicBezTo>
                    <a:pt x="964" y="7868"/>
                    <a:pt x="984" y="8645"/>
                    <a:pt x="1141" y="9353"/>
                  </a:cubicBezTo>
                  <a:cubicBezTo>
                    <a:pt x="276" y="9874"/>
                    <a:pt x="0" y="11173"/>
                    <a:pt x="571" y="11999"/>
                  </a:cubicBezTo>
                  <a:lnTo>
                    <a:pt x="1544" y="12540"/>
                  </a:lnTo>
                  <a:cubicBezTo>
                    <a:pt x="4055" y="13928"/>
                    <a:pt x="6753" y="15299"/>
                    <a:pt x="9598" y="15299"/>
                  </a:cubicBezTo>
                  <a:cubicBezTo>
                    <a:pt x="9817" y="15299"/>
                    <a:pt x="10037" y="15291"/>
                    <a:pt x="10258" y="15274"/>
                  </a:cubicBezTo>
                  <a:cubicBezTo>
                    <a:pt x="12215" y="15126"/>
                    <a:pt x="14064" y="14290"/>
                    <a:pt x="15775" y="13307"/>
                  </a:cubicBezTo>
                  <a:cubicBezTo>
                    <a:pt x="17339" y="12402"/>
                    <a:pt x="18824" y="11359"/>
                    <a:pt x="20211" y="10199"/>
                  </a:cubicBezTo>
                  <a:cubicBezTo>
                    <a:pt x="21420" y="9186"/>
                    <a:pt x="22591" y="8035"/>
                    <a:pt x="23151" y="6560"/>
                  </a:cubicBezTo>
                  <a:cubicBezTo>
                    <a:pt x="23446" y="5803"/>
                    <a:pt x="23564" y="4898"/>
                    <a:pt x="23132" y="4190"/>
                  </a:cubicBezTo>
                  <a:cubicBezTo>
                    <a:pt x="22862" y="3744"/>
                    <a:pt x="22324" y="3459"/>
                    <a:pt x="21819" y="3459"/>
                  </a:cubicBezTo>
                  <a:cubicBezTo>
                    <a:pt x="21532" y="3459"/>
                    <a:pt x="21257" y="3551"/>
                    <a:pt x="21047" y="3757"/>
                  </a:cubicBezTo>
                  <a:cubicBezTo>
                    <a:pt x="20913" y="3120"/>
                    <a:pt x="20228" y="2703"/>
                    <a:pt x="19579" y="2703"/>
                  </a:cubicBezTo>
                  <a:cubicBezTo>
                    <a:pt x="19556" y="2703"/>
                    <a:pt x="19534" y="2704"/>
                    <a:pt x="19512" y="2705"/>
                  </a:cubicBezTo>
                  <a:cubicBezTo>
                    <a:pt x="18834" y="2725"/>
                    <a:pt x="18224" y="3098"/>
                    <a:pt x="17713" y="3551"/>
                  </a:cubicBezTo>
                  <a:cubicBezTo>
                    <a:pt x="17516" y="2902"/>
                    <a:pt x="17123" y="2262"/>
                    <a:pt x="16503" y="1977"/>
                  </a:cubicBezTo>
                  <a:cubicBezTo>
                    <a:pt x="16313" y="1890"/>
                    <a:pt x="16102" y="1847"/>
                    <a:pt x="15891" y="1847"/>
                  </a:cubicBezTo>
                  <a:cubicBezTo>
                    <a:pt x="15412" y="1847"/>
                    <a:pt x="14937" y="2068"/>
                    <a:pt x="14733" y="2498"/>
                  </a:cubicBezTo>
                  <a:cubicBezTo>
                    <a:pt x="14504" y="1101"/>
                    <a:pt x="13148" y="0"/>
                    <a:pt x="11742"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65"/>
            <p:cNvSpPr/>
            <p:nvPr/>
          </p:nvSpPr>
          <p:spPr>
            <a:xfrm>
              <a:off x="1071695" y="3060107"/>
              <a:ext cx="634796" cy="416432"/>
            </a:xfrm>
            <a:custGeom>
              <a:rect b="b" l="l" r="r" t="t"/>
              <a:pathLst>
                <a:path extrusionOk="0" h="13788" w="21018">
                  <a:moveTo>
                    <a:pt x="15068" y="0"/>
                  </a:moveTo>
                  <a:cubicBezTo>
                    <a:pt x="14338" y="0"/>
                    <a:pt x="13674" y="476"/>
                    <a:pt x="13435" y="1177"/>
                  </a:cubicBezTo>
                  <a:cubicBezTo>
                    <a:pt x="13123" y="1018"/>
                    <a:pt x="12779" y="944"/>
                    <a:pt x="12431" y="944"/>
                  </a:cubicBezTo>
                  <a:cubicBezTo>
                    <a:pt x="11833" y="944"/>
                    <a:pt x="11226" y="1162"/>
                    <a:pt x="10759" y="1541"/>
                  </a:cubicBezTo>
                  <a:cubicBezTo>
                    <a:pt x="10022" y="2141"/>
                    <a:pt x="9609" y="3085"/>
                    <a:pt x="9530" y="4039"/>
                  </a:cubicBezTo>
                  <a:cubicBezTo>
                    <a:pt x="9048" y="3606"/>
                    <a:pt x="8556" y="3163"/>
                    <a:pt x="7947" y="2967"/>
                  </a:cubicBezTo>
                  <a:cubicBezTo>
                    <a:pt x="7757" y="2907"/>
                    <a:pt x="7555" y="2875"/>
                    <a:pt x="7354" y="2875"/>
                  </a:cubicBezTo>
                  <a:cubicBezTo>
                    <a:pt x="6900" y="2875"/>
                    <a:pt x="6455" y="3038"/>
                    <a:pt x="6196" y="3399"/>
                  </a:cubicBezTo>
                  <a:cubicBezTo>
                    <a:pt x="5750" y="2896"/>
                    <a:pt x="5147" y="2656"/>
                    <a:pt x="4549" y="2656"/>
                  </a:cubicBezTo>
                  <a:cubicBezTo>
                    <a:pt x="3712" y="2656"/>
                    <a:pt x="2885" y="3127"/>
                    <a:pt x="2518" y="3999"/>
                  </a:cubicBezTo>
                  <a:cubicBezTo>
                    <a:pt x="2457" y="3990"/>
                    <a:pt x="2396" y="3986"/>
                    <a:pt x="2336" y="3986"/>
                  </a:cubicBezTo>
                  <a:cubicBezTo>
                    <a:pt x="1796" y="3986"/>
                    <a:pt x="1268" y="4327"/>
                    <a:pt x="994" y="4796"/>
                  </a:cubicBezTo>
                  <a:cubicBezTo>
                    <a:pt x="689" y="5317"/>
                    <a:pt x="630" y="5966"/>
                    <a:pt x="748" y="6556"/>
                  </a:cubicBezTo>
                  <a:cubicBezTo>
                    <a:pt x="256" y="6851"/>
                    <a:pt x="0" y="7422"/>
                    <a:pt x="89" y="7982"/>
                  </a:cubicBezTo>
                  <a:lnTo>
                    <a:pt x="443" y="9349"/>
                  </a:lnTo>
                  <a:cubicBezTo>
                    <a:pt x="2498" y="11818"/>
                    <a:pt x="5449" y="13706"/>
                    <a:pt x="8665" y="13785"/>
                  </a:cubicBezTo>
                  <a:cubicBezTo>
                    <a:pt x="8737" y="13787"/>
                    <a:pt x="8810" y="13788"/>
                    <a:pt x="8883" y="13788"/>
                  </a:cubicBezTo>
                  <a:cubicBezTo>
                    <a:pt x="10764" y="13788"/>
                    <a:pt x="12604" y="13181"/>
                    <a:pt x="14280" y="12320"/>
                  </a:cubicBezTo>
                  <a:cubicBezTo>
                    <a:pt x="16641" y="11100"/>
                    <a:pt x="18745" y="9320"/>
                    <a:pt x="20053" y="7019"/>
                  </a:cubicBezTo>
                  <a:cubicBezTo>
                    <a:pt x="20565" y="6114"/>
                    <a:pt x="20938" y="5111"/>
                    <a:pt x="20978" y="4068"/>
                  </a:cubicBezTo>
                  <a:cubicBezTo>
                    <a:pt x="21017" y="3036"/>
                    <a:pt x="20673" y="1954"/>
                    <a:pt x="19906" y="1255"/>
                  </a:cubicBezTo>
                  <a:cubicBezTo>
                    <a:pt x="19453" y="833"/>
                    <a:pt x="18873" y="597"/>
                    <a:pt x="18263" y="597"/>
                  </a:cubicBezTo>
                  <a:cubicBezTo>
                    <a:pt x="17644" y="597"/>
                    <a:pt x="17073" y="931"/>
                    <a:pt x="16769" y="1472"/>
                  </a:cubicBezTo>
                  <a:cubicBezTo>
                    <a:pt x="16651" y="685"/>
                    <a:pt x="16011" y="75"/>
                    <a:pt x="15215" y="6"/>
                  </a:cubicBezTo>
                  <a:cubicBezTo>
                    <a:pt x="15165" y="2"/>
                    <a:pt x="15117" y="0"/>
                    <a:pt x="15068"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65"/>
            <p:cNvSpPr/>
            <p:nvPr/>
          </p:nvSpPr>
          <p:spPr>
            <a:xfrm>
              <a:off x="1066923" y="3144464"/>
              <a:ext cx="717974" cy="738934"/>
            </a:xfrm>
            <a:custGeom>
              <a:rect b="b" l="l" r="r" t="t"/>
              <a:pathLst>
                <a:path extrusionOk="0" h="24466" w="23772">
                  <a:moveTo>
                    <a:pt x="19248" y="0"/>
                  </a:moveTo>
                  <a:cubicBezTo>
                    <a:pt x="19221" y="0"/>
                    <a:pt x="19198" y="20"/>
                    <a:pt x="19179" y="66"/>
                  </a:cubicBezTo>
                  <a:cubicBezTo>
                    <a:pt x="19179" y="85"/>
                    <a:pt x="19169" y="105"/>
                    <a:pt x="19159" y="115"/>
                  </a:cubicBezTo>
                  <a:cubicBezTo>
                    <a:pt x="19130" y="262"/>
                    <a:pt x="19110" y="410"/>
                    <a:pt x="19100" y="557"/>
                  </a:cubicBezTo>
                  <a:cubicBezTo>
                    <a:pt x="19100" y="557"/>
                    <a:pt x="18962" y="1865"/>
                    <a:pt x="18225" y="2780"/>
                  </a:cubicBezTo>
                  <a:cubicBezTo>
                    <a:pt x="18038" y="3026"/>
                    <a:pt x="17802" y="3223"/>
                    <a:pt x="17546" y="3370"/>
                  </a:cubicBezTo>
                  <a:cubicBezTo>
                    <a:pt x="17340" y="3488"/>
                    <a:pt x="17123" y="3567"/>
                    <a:pt x="16897" y="3616"/>
                  </a:cubicBezTo>
                  <a:lnTo>
                    <a:pt x="16818" y="3626"/>
                  </a:lnTo>
                  <a:cubicBezTo>
                    <a:pt x="16707" y="3643"/>
                    <a:pt x="16600" y="3651"/>
                    <a:pt x="16496" y="3651"/>
                  </a:cubicBezTo>
                  <a:cubicBezTo>
                    <a:pt x="14890" y="3651"/>
                    <a:pt x="14222" y="1698"/>
                    <a:pt x="14222" y="1698"/>
                  </a:cubicBezTo>
                  <a:cubicBezTo>
                    <a:pt x="14222" y="1688"/>
                    <a:pt x="14202" y="1649"/>
                    <a:pt x="14163" y="1590"/>
                  </a:cubicBezTo>
                  <a:cubicBezTo>
                    <a:pt x="14010" y="1292"/>
                    <a:pt x="13474" y="472"/>
                    <a:pt x="12372" y="472"/>
                  </a:cubicBezTo>
                  <a:cubicBezTo>
                    <a:pt x="12199" y="472"/>
                    <a:pt x="12013" y="492"/>
                    <a:pt x="11812" y="538"/>
                  </a:cubicBezTo>
                  <a:cubicBezTo>
                    <a:pt x="10357" y="852"/>
                    <a:pt x="9993" y="2249"/>
                    <a:pt x="9904" y="2741"/>
                  </a:cubicBezTo>
                  <a:cubicBezTo>
                    <a:pt x="9895" y="2800"/>
                    <a:pt x="9885" y="2859"/>
                    <a:pt x="9885" y="2918"/>
                  </a:cubicBezTo>
                  <a:cubicBezTo>
                    <a:pt x="9885" y="2918"/>
                    <a:pt x="10111" y="4835"/>
                    <a:pt x="8341" y="5288"/>
                  </a:cubicBezTo>
                  <a:cubicBezTo>
                    <a:pt x="8145" y="5337"/>
                    <a:pt x="7959" y="5358"/>
                    <a:pt x="7782" y="5358"/>
                  </a:cubicBezTo>
                  <a:cubicBezTo>
                    <a:pt x="6361" y="5358"/>
                    <a:pt x="5567" y="3950"/>
                    <a:pt x="5567" y="3950"/>
                  </a:cubicBezTo>
                  <a:cubicBezTo>
                    <a:pt x="5498" y="3862"/>
                    <a:pt x="5439" y="3783"/>
                    <a:pt x="5361" y="3704"/>
                  </a:cubicBezTo>
                  <a:cubicBezTo>
                    <a:pt x="5094" y="3430"/>
                    <a:pt x="4564" y="3010"/>
                    <a:pt x="3779" y="3010"/>
                  </a:cubicBezTo>
                  <a:cubicBezTo>
                    <a:pt x="3524" y="3010"/>
                    <a:pt x="3241" y="3055"/>
                    <a:pt x="2932" y="3163"/>
                  </a:cubicBezTo>
                  <a:cubicBezTo>
                    <a:pt x="1201" y="3783"/>
                    <a:pt x="1456" y="5180"/>
                    <a:pt x="1456" y="5180"/>
                  </a:cubicBezTo>
                  <a:cubicBezTo>
                    <a:pt x="1397" y="5130"/>
                    <a:pt x="1338" y="5081"/>
                    <a:pt x="1289" y="5032"/>
                  </a:cubicBezTo>
                  <a:lnTo>
                    <a:pt x="1142" y="4914"/>
                  </a:lnTo>
                  <a:cubicBezTo>
                    <a:pt x="1093" y="4875"/>
                    <a:pt x="1033" y="4835"/>
                    <a:pt x="984" y="4796"/>
                  </a:cubicBezTo>
                  <a:cubicBezTo>
                    <a:pt x="974" y="4796"/>
                    <a:pt x="965" y="4786"/>
                    <a:pt x="955" y="4776"/>
                  </a:cubicBezTo>
                  <a:cubicBezTo>
                    <a:pt x="792" y="4686"/>
                    <a:pt x="655" y="4644"/>
                    <a:pt x="542" y="4644"/>
                  </a:cubicBezTo>
                  <a:cubicBezTo>
                    <a:pt x="421" y="4644"/>
                    <a:pt x="327" y="4690"/>
                    <a:pt x="257" y="4776"/>
                  </a:cubicBezTo>
                  <a:lnTo>
                    <a:pt x="257" y="4786"/>
                  </a:lnTo>
                  <a:cubicBezTo>
                    <a:pt x="60" y="5012"/>
                    <a:pt x="1" y="5504"/>
                    <a:pt x="21" y="6094"/>
                  </a:cubicBezTo>
                  <a:cubicBezTo>
                    <a:pt x="80" y="7579"/>
                    <a:pt x="620" y="9674"/>
                    <a:pt x="620" y="9674"/>
                  </a:cubicBezTo>
                  <a:lnTo>
                    <a:pt x="1919" y="13097"/>
                  </a:lnTo>
                  <a:lnTo>
                    <a:pt x="6197" y="24318"/>
                  </a:lnTo>
                  <a:lnTo>
                    <a:pt x="7839" y="24466"/>
                  </a:lnTo>
                  <a:lnTo>
                    <a:pt x="7849" y="24466"/>
                  </a:lnTo>
                  <a:lnTo>
                    <a:pt x="9531" y="24249"/>
                  </a:lnTo>
                  <a:lnTo>
                    <a:pt x="11144" y="24033"/>
                  </a:lnTo>
                  <a:lnTo>
                    <a:pt x="11144" y="24023"/>
                  </a:lnTo>
                  <a:lnTo>
                    <a:pt x="12353" y="22961"/>
                  </a:lnTo>
                  <a:lnTo>
                    <a:pt x="13809" y="23669"/>
                  </a:lnTo>
                  <a:lnTo>
                    <a:pt x="13829" y="23679"/>
                  </a:lnTo>
                  <a:lnTo>
                    <a:pt x="17585" y="23187"/>
                  </a:lnTo>
                  <a:lnTo>
                    <a:pt x="17605" y="23187"/>
                  </a:lnTo>
                  <a:lnTo>
                    <a:pt x="19326" y="22125"/>
                  </a:lnTo>
                  <a:lnTo>
                    <a:pt x="21067" y="22735"/>
                  </a:lnTo>
                  <a:lnTo>
                    <a:pt x="21087" y="22735"/>
                  </a:lnTo>
                  <a:lnTo>
                    <a:pt x="22070" y="22607"/>
                  </a:lnTo>
                  <a:lnTo>
                    <a:pt x="23732" y="22390"/>
                  </a:lnTo>
                  <a:lnTo>
                    <a:pt x="23772" y="22351"/>
                  </a:lnTo>
                  <a:lnTo>
                    <a:pt x="23103" y="15880"/>
                  </a:lnTo>
                  <a:lnTo>
                    <a:pt x="21893" y="4383"/>
                  </a:lnTo>
                  <a:cubicBezTo>
                    <a:pt x="21893" y="4383"/>
                    <a:pt x="23004" y="1492"/>
                    <a:pt x="21667" y="1049"/>
                  </a:cubicBezTo>
                  <a:cubicBezTo>
                    <a:pt x="21528" y="1008"/>
                    <a:pt x="21381" y="988"/>
                    <a:pt x="21234" y="988"/>
                  </a:cubicBezTo>
                  <a:cubicBezTo>
                    <a:pt x="21205" y="988"/>
                    <a:pt x="21175" y="988"/>
                    <a:pt x="21146" y="990"/>
                  </a:cubicBezTo>
                  <a:cubicBezTo>
                    <a:pt x="21095" y="994"/>
                    <a:pt x="21046" y="996"/>
                    <a:pt x="20997" y="996"/>
                  </a:cubicBezTo>
                  <a:cubicBezTo>
                    <a:pt x="20213" y="996"/>
                    <a:pt x="19752" y="490"/>
                    <a:pt x="19484" y="193"/>
                  </a:cubicBezTo>
                  <a:cubicBezTo>
                    <a:pt x="19378" y="81"/>
                    <a:pt x="19304" y="0"/>
                    <a:pt x="19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65"/>
            <p:cNvSpPr/>
            <p:nvPr/>
          </p:nvSpPr>
          <p:spPr>
            <a:xfrm>
              <a:off x="994738" y="3273431"/>
              <a:ext cx="308972" cy="621265"/>
            </a:xfrm>
            <a:custGeom>
              <a:rect b="b" l="l" r="r" t="t"/>
              <a:pathLst>
                <a:path extrusionOk="0" h="20570" w="10230">
                  <a:moveTo>
                    <a:pt x="1950" y="1"/>
                  </a:moveTo>
                  <a:cubicBezTo>
                    <a:pt x="1820" y="1"/>
                    <a:pt x="1691" y="15"/>
                    <a:pt x="1565" y="44"/>
                  </a:cubicBezTo>
                  <a:lnTo>
                    <a:pt x="1555" y="44"/>
                  </a:lnTo>
                  <a:cubicBezTo>
                    <a:pt x="532" y="280"/>
                    <a:pt x="1" y="1401"/>
                    <a:pt x="1" y="1401"/>
                  </a:cubicBezTo>
                  <a:lnTo>
                    <a:pt x="2794" y="8630"/>
                  </a:lnTo>
                  <a:lnTo>
                    <a:pt x="7426" y="20569"/>
                  </a:lnTo>
                  <a:lnTo>
                    <a:pt x="10219" y="20205"/>
                  </a:lnTo>
                  <a:lnTo>
                    <a:pt x="10229" y="20205"/>
                  </a:lnTo>
                  <a:lnTo>
                    <a:pt x="6482" y="9112"/>
                  </a:lnTo>
                  <a:lnTo>
                    <a:pt x="4791" y="4086"/>
                  </a:lnTo>
                  <a:lnTo>
                    <a:pt x="4387" y="2886"/>
                  </a:lnTo>
                  <a:lnTo>
                    <a:pt x="3669" y="762"/>
                  </a:lnTo>
                  <a:lnTo>
                    <a:pt x="3522" y="644"/>
                  </a:lnTo>
                  <a:cubicBezTo>
                    <a:pt x="3473" y="605"/>
                    <a:pt x="3414" y="575"/>
                    <a:pt x="3364" y="536"/>
                  </a:cubicBezTo>
                  <a:cubicBezTo>
                    <a:pt x="3355" y="526"/>
                    <a:pt x="3345" y="526"/>
                    <a:pt x="3335" y="516"/>
                  </a:cubicBezTo>
                  <a:cubicBezTo>
                    <a:pt x="3138" y="379"/>
                    <a:pt x="2942" y="261"/>
                    <a:pt x="2725" y="172"/>
                  </a:cubicBezTo>
                  <a:cubicBezTo>
                    <a:pt x="2481" y="60"/>
                    <a:pt x="2215" y="1"/>
                    <a:pt x="19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65"/>
            <p:cNvSpPr/>
            <p:nvPr/>
          </p:nvSpPr>
          <p:spPr>
            <a:xfrm>
              <a:off x="1228810" y="3193786"/>
              <a:ext cx="254909" cy="676838"/>
            </a:xfrm>
            <a:custGeom>
              <a:rect b="b" l="l" r="r" t="t"/>
              <a:pathLst>
                <a:path extrusionOk="0" h="22410" w="8440">
                  <a:moveTo>
                    <a:pt x="2627" y="0"/>
                  </a:moveTo>
                  <a:cubicBezTo>
                    <a:pt x="2448" y="0"/>
                    <a:pt x="2254" y="23"/>
                    <a:pt x="2046" y="75"/>
                  </a:cubicBezTo>
                  <a:cubicBezTo>
                    <a:pt x="266" y="527"/>
                    <a:pt x="198" y="2327"/>
                    <a:pt x="198" y="2327"/>
                  </a:cubicBezTo>
                  <a:cubicBezTo>
                    <a:pt x="138" y="2239"/>
                    <a:pt x="70" y="2160"/>
                    <a:pt x="1" y="2081"/>
                  </a:cubicBezTo>
                  <a:lnTo>
                    <a:pt x="1" y="2081"/>
                  </a:lnTo>
                  <a:lnTo>
                    <a:pt x="1486" y="7294"/>
                  </a:lnTo>
                  <a:lnTo>
                    <a:pt x="2027" y="9202"/>
                  </a:lnTo>
                  <a:lnTo>
                    <a:pt x="2912" y="12300"/>
                  </a:lnTo>
                  <a:lnTo>
                    <a:pt x="5784" y="22400"/>
                  </a:lnTo>
                  <a:lnTo>
                    <a:pt x="5784" y="22410"/>
                  </a:lnTo>
                  <a:lnTo>
                    <a:pt x="8439" y="22056"/>
                  </a:lnTo>
                  <a:lnTo>
                    <a:pt x="8439" y="22036"/>
                  </a:lnTo>
                  <a:lnTo>
                    <a:pt x="6718" y="12801"/>
                  </a:lnTo>
                  <a:lnTo>
                    <a:pt x="6020" y="9064"/>
                  </a:lnTo>
                  <a:lnTo>
                    <a:pt x="5656" y="7058"/>
                  </a:lnTo>
                  <a:lnTo>
                    <a:pt x="4544" y="1117"/>
                  </a:lnTo>
                  <a:cubicBezTo>
                    <a:pt x="4535" y="1176"/>
                    <a:pt x="4525" y="1235"/>
                    <a:pt x="4525" y="1294"/>
                  </a:cubicBezTo>
                  <a:cubicBezTo>
                    <a:pt x="4525" y="1294"/>
                    <a:pt x="3973" y="0"/>
                    <a:pt x="2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65"/>
            <p:cNvSpPr/>
            <p:nvPr/>
          </p:nvSpPr>
          <p:spPr>
            <a:xfrm>
              <a:off x="1494655" y="3125225"/>
              <a:ext cx="238872" cy="719575"/>
            </a:xfrm>
            <a:custGeom>
              <a:rect b="b" l="l" r="r" t="t"/>
              <a:pathLst>
                <a:path extrusionOk="0" h="23825" w="7909">
                  <a:moveTo>
                    <a:pt x="2654" y="0"/>
                  </a:moveTo>
                  <a:cubicBezTo>
                    <a:pt x="2475" y="0"/>
                    <a:pt x="2295" y="18"/>
                    <a:pt x="2115" y="53"/>
                  </a:cubicBezTo>
                  <a:cubicBezTo>
                    <a:pt x="2106" y="53"/>
                    <a:pt x="2096" y="63"/>
                    <a:pt x="2086" y="63"/>
                  </a:cubicBezTo>
                  <a:cubicBezTo>
                    <a:pt x="257" y="417"/>
                    <a:pt x="60" y="2256"/>
                    <a:pt x="50" y="2345"/>
                  </a:cubicBezTo>
                  <a:cubicBezTo>
                    <a:pt x="50" y="2335"/>
                    <a:pt x="30" y="2296"/>
                    <a:pt x="1" y="2237"/>
                  </a:cubicBezTo>
                  <a:lnTo>
                    <a:pt x="1" y="2237"/>
                  </a:lnTo>
                  <a:lnTo>
                    <a:pt x="827" y="7498"/>
                  </a:lnTo>
                  <a:lnTo>
                    <a:pt x="1181" y="9672"/>
                  </a:lnTo>
                  <a:lnTo>
                    <a:pt x="2125" y="15622"/>
                  </a:lnTo>
                  <a:lnTo>
                    <a:pt x="3423" y="23824"/>
                  </a:lnTo>
                  <a:lnTo>
                    <a:pt x="3443" y="23824"/>
                  </a:lnTo>
                  <a:lnTo>
                    <a:pt x="6905" y="23372"/>
                  </a:lnTo>
                  <a:lnTo>
                    <a:pt x="6925" y="23372"/>
                  </a:lnTo>
                  <a:lnTo>
                    <a:pt x="7908" y="23244"/>
                  </a:lnTo>
                  <a:lnTo>
                    <a:pt x="7416" y="19015"/>
                  </a:lnTo>
                  <a:lnTo>
                    <a:pt x="7102" y="16281"/>
                  </a:lnTo>
                  <a:lnTo>
                    <a:pt x="5823" y="5246"/>
                  </a:lnTo>
                  <a:lnTo>
                    <a:pt x="5666" y="3928"/>
                  </a:lnTo>
                  <a:lnTo>
                    <a:pt x="5312" y="850"/>
                  </a:lnTo>
                  <a:cubicBezTo>
                    <a:pt x="5206" y="731"/>
                    <a:pt x="5131" y="648"/>
                    <a:pt x="5076" y="648"/>
                  </a:cubicBezTo>
                  <a:cubicBezTo>
                    <a:pt x="5049" y="648"/>
                    <a:pt x="5026" y="667"/>
                    <a:pt x="5007" y="712"/>
                  </a:cubicBezTo>
                  <a:cubicBezTo>
                    <a:pt x="5007" y="732"/>
                    <a:pt x="4997" y="752"/>
                    <a:pt x="4987" y="771"/>
                  </a:cubicBezTo>
                  <a:cubicBezTo>
                    <a:pt x="4958" y="909"/>
                    <a:pt x="4928" y="1057"/>
                    <a:pt x="4928" y="1204"/>
                  </a:cubicBezTo>
                  <a:cubicBezTo>
                    <a:pt x="4411" y="441"/>
                    <a:pt x="3553" y="0"/>
                    <a:pt x="26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65"/>
            <p:cNvSpPr/>
            <p:nvPr/>
          </p:nvSpPr>
          <p:spPr>
            <a:xfrm>
              <a:off x="1566538" y="3187262"/>
              <a:ext cx="57657" cy="128210"/>
            </a:xfrm>
            <a:custGeom>
              <a:rect b="b" l="l" r="r" t="t"/>
              <a:pathLst>
                <a:path extrusionOk="0" h="4245" w="1909">
                  <a:moveTo>
                    <a:pt x="906" y="0"/>
                  </a:moveTo>
                  <a:cubicBezTo>
                    <a:pt x="876" y="0"/>
                    <a:pt x="847" y="2"/>
                    <a:pt x="817" y="6"/>
                  </a:cubicBezTo>
                  <a:lnTo>
                    <a:pt x="650" y="35"/>
                  </a:lnTo>
                  <a:cubicBezTo>
                    <a:pt x="267" y="84"/>
                    <a:pt x="1" y="448"/>
                    <a:pt x="60" y="832"/>
                  </a:cubicBezTo>
                  <a:lnTo>
                    <a:pt x="483" y="3654"/>
                  </a:lnTo>
                  <a:cubicBezTo>
                    <a:pt x="542" y="3999"/>
                    <a:pt x="827" y="4245"/>
                    <a:pt x="1171" y="4245"/>
                  </a:cubicBezTo>
                  <a:cubicBezTo>
                    <a:pt x="1584" y="4245"/>
                    <a:pt x="1909" y="3890"/>
                    <a:pt x="1870" y="3487"/>
                  </a:cubicBezTo>
                  <a:lnTo>
                    <a:pt x="1604" y="635"/>
                  </a:lnTo>
                  <a:cubicBezTo>
                    <a:pt x="1568" y="271"/>
                    <a:pt x="1262" y="0"/>
                    <a:pt x="9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65"/>
            <p:cNvSpPr/>
            <p:nvPr/>
          </p:nvSpPr>
          <p:spPr>
            <a:xfrm>
              <a:off x="1590609" y="3343411"/>
              <a:ext cx="42495" cy="83208"/>
            </a:xfrm>
            <a:custGeom>
              <a:rect b="b" l="l" r="r" t="t"/>
              <a:pathLst>
                <a:path extrusionOk="0" h="2755" w="1407">
                  <a:moveTo>
                    <a:pt x="550" y="1"/>
                  </a:moveTo>
                  <a:cubicBezTo>
                    <a:pt x="505" y="1"/>
                    <a:pt x="459" y="6"/>
                    <a:pt x="414" y="19"/>
                  </a:cubicBezTo>
                  <a:cubicBezTo>
                    <a:pt x="168" y="88"/>
                    <a:pt x="1" y="324"/>
                    <a:pt x="30" y="579"/>
                  </a:cubicBezTo>
                  <a:lnTo>
                    <a:pt x="217" y="2290"/>
                  </a:lnTo>
                  <a:cubicBezTo>
                    <a:pt x="255" y="2554"/>
                    <a:pt x="472" y="2754"/>
                    <a:pt x="740" y="2754"/>
                  </a:cubicBezTo>
                  <a:cubicBezTo>
                    <a:pt x="752" y="2754"/>
                    <a:pt x="765" y="2754"/>
                    <a:pt x="778" y="2753"/>
                  </a:cubicBezTo>
                  <a:lnTo>
                    <a:pt x="876" y="2743"/>
                  </a:lnTo>
                  <a:cubicBezTo>
                    <a:pt x="1181" y="2713"/>
                    <a:pt x="1407" y="2438"/>
                    <a:pt x="1358" y="2133"/>
                  </a:cubicBezTo>
                  <a:lnTo>
                    <a:pt x="1063" y="432"/>
                  </a:lnTo>
                  <a:cubicBezTo>
                    <a:pt x="1013" y="174"/>
                    <a:pt x="794" y="1"/>
                    <a:pt x="5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65"/>
            <p:cNvSpPr/>
            <p:nvPr/>
          </p:nvSpPr>
          <p:spPr>
            <a:xfrm>
              <a:off x="1645277" y="3102361"/>
              <a:ext cx="168137" cy="728454"/>
            </a:xfrm>
            <a:custGeom>
              <a:rect b="b" l="l" r="r" t="t"/>
              <a:pathLst>
                <a:path extrusionOk="0" h="24119" w="5567">
                  <a:moveTo>
                    <a:pt x="2318" y="1"/>
                  </a:moveTo>
                  <a:cubicBezTo>
                    <a:pt x="2214" y="1"/>
                    <a:pt x="2110" y="5"/>
                    <a:pt x="2006" y="14"/>
                  </a:cubicBezTo>
                  <a:cubicBezTo>
                    <a:pt x="1731" y="34"/>
                    <a:pt x="1466" y="93"/>
                    <a:pt x="1210" y="181"/>
                  </a:cubicBezTo>
                  <a:cubicBezTo>
                    <a:pt x="630" y="388"/>
                    <a:pt x="177" y="869"/>
                    <a:pt x="20" y="1469"/>
                  </a:cubicBezTo>
                  <a:cubicBezTo>
                    <a:pt x="10" y="1489"/>
                    <a:pt x="10" y="1509"/>
                    <a:pt x="0" y="1519"/>
                  </a:cubicBezTo>
                  <a:lnTo>
                    <a:pt x="295" y="5020"/>
                  </a:lnTo>
                  <a:lnTo>
                    <a:pt x="423" y="6593"/>
                  </a:lnTo>
                  <a:lnTo>
                    <a:pt x="1092" y="14451"/>
                  </a:lnTo>
                  <a:lnTo>
                    <a:pt x="1308" y="16930"/>
                  </a:lnTo>
                  <a:lnTo>
                    <a:pt x="1918" y="24119"/>
                  </a:lnTo>
                  <a:lnTo>
                    <a:pt x="1938" y="24119"/>
                  </a:lnTo>
                  <a:lnTo>
                    <a:pt x="2921" y="23991"/>
                  </a:lnTo>
                  <a:lnTo>
                    <a:pt x="4583" y="23775"/>
                  </a:lnTo>
                  <a:lnTo>
                    <a:pt x="5567" y="23657"/>
                  </a:lnTo>
                  <a:lnTo>
                    <a:pt x="5252" y="17451"/>
                  </a:lnTo>
                  <a:lnTo>
                    <a:pt x="4495" y="1292"/>
                  </a:lnTo>
                  <a:cubicBezTo>
                    <a:pt x="4495" y="1292"/>
                    <a:pt x="4249" y="368"/>
                    <a:pt x="3078" y="83"/>
                  </a:cubicBezTo>
                  <a:cubicBezTo>
                    <a:pt x="2828" y="27"/>
                    <a:pt x="2572" y="1"/>
                    <a:pt x="2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65"/>
            <p:cNvSpPr/>
            <p:nvPr/>
          </p:nvSpPr>
          <p:spPr>
            <a:xfrm>
              <a:off x="1079125" y="3534052"/>
              <a:ext cx="734283" cy="360950"/>
            </a:xfrm>
            <a:custGeom>
              <a:rect b="b" l="l" r="r" t="t"/>
              <a:pathLst>
                <a:path extrusionOk="0" h="11951" w="24312">
                  <a:moveTo>
                    <a:pt x="0" y="1"/>
                  </a:moveTo>
                  <a:lnTo>
                    <a:pt x="4632" y="11950"/>
                  </a:lnTo>
                  <a:lnTo>
                    <a:pt x="7425" y="11576"/>
                  </a:lnTo>
                  <a:lnTo>
                    <a:pt x="7435" y="11576"/>
                  </a:lnTo>
                  <a:lnTo>
                    <a:pt x="9117" y="11360"/>
                  </a:lnTo>
                  <a:lnTo>
                    <a:pt x="10730" y="11144"/>
                  </a:lnTo>
                  <a:lnTo>
                    <a:pt x="10740" y="11134"/>
                  </a:lnTo>
                  <a:lnTo>
                    <a:pt x="10740" y="11144"/>
                  </a:lnTo>
                  <a:lnTo>
                    <a:pt x="13395" y="10790"/>
                  </a:lnTo>
                  <a:lnTo>
                    <a:pt x="13395" y="10780"/>
                  </a:lnTo>
                  <a:lnTo>
                    <a:pt x="13415" y="10790"/>
                  </a:lnTo>
                  <a:lnTo>
                    <a:pt x="17181" y="10298"/>
                  </a:lnTo>
                  <a:lnTo>
                    <a:pt x="17191" y="10288"/>
                  </a:lnTo>
                  <a:lnTo>
                    <a:pt x="20663" y="9836"/>
                  </a:lnTo>
                  <a:lnTo>
                    <a:pt x="20683" y="9836"/>
                  </a:lnTo>
                  <a:lnTo>
                    <a:pt x="21666" y="9708"/>
                  </a:lnTo>
                  <a:lnTo>
                    <a:pt x="23328" y="9491"/>
                  </a:lnTo>
                  <a:lnTo>
                    <a:pt x="24312" y="9364"/>
                  </a:lnTo>
                  <a:lnTo>
                    <a:pt x="24017" y="3158"/>
                  </a:lnTo>
                  <a:lnTo>
                    <a:pt x="22689" y="2981"/>
                  </a:lnTo>
                  <a:lnTo>
                    <a:pt x="20860" y="2745"/>
                  </a:lnTo>
                  <a:lnTo>
                    <a:pt x="20053" y="2637"/>
                  </a:lnTo>
                  <a:lnTo>
                    <a:pt x="15883" y="2086"/>
                  </a:lnTo>
                  <a:lnTo>
                    <a:pt x="11674" y="1535"/>
                  </a:lnTo>
                  <a:lnTo>
                    <a:pt x="7858" y="1043"/>
                  </a:lnTo>
                  <a:lnTo>
                    <a:pt x="3698" y="493"/>
                  </a:lnTo>
                  <a:lnTo>
                    <a:pt x="1505" y="207"/>
                  </a:lnTo>
                  <a:lnTo>
                    <a:pt x="0"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65"/>
            <p:cNvSpPr/>
            <p:nvPr/>
          </p:nvSpPr>
          <p:spPr>
            <a:xfrm>
              <a:off x="957317" y="3628527"/>
              <a:ext cx="1293331" cy="661827"/>
            </a:xfrm>
            <a:custGeom>
              <a:rect b="b" l="l" r="r" t="t"/>
              <a:pathLst>
                <a:path extrusionOk="0" h="21913" w="42822">
                  <a:moveTo>
                    <a:pt x="1" y="0"/>
                  </a:moveTo>
                  <a:lnTo>
                    <a:pt x="1" y="21912"/>
                  </a:lnTo>
                  <a:lnTo>
                    <a:pt x="42822" y="21912"/>
                  </a:lnTo>
                  <a:lnTo>
                    <a:pt x="428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65"/>
            <p:cNvSpPr/>
            <p:nvPr/>
          </p:nvSpPr>
          <p:spPr>
            <a:xfrm>
              <a:off x="2250632" y="3628527"/>
              <a:ext cx="68650" cy="661827"/>
            </a:xfrm>
            <a:custGeom>
              <a:rect b="b" l="l" r="r" t="t"/>
              <a:pathLst>
                <a:path extrusionOk="0" h="21913" w="2273">
                  <a:moveTo>
                    <a:pt x="1" y="0"/>
                  </a:moveTo>
                  <a:lnTo>
                    <a:pt x="1" y="21912"/>
                  </a:lnTo>
                  <a:lnTo>
                    <a:pt x="1781" y="21912"/>
                  </a:lnTo>
                  <a:cubicBezTo>
                    <a:pt x="2056" y="21912"/>
                    <a:pt x="2272" y="21686"/>
                    <a:pt x="2272" y="21420"/>
                  </a:cubicBezTo>
                  <a:lnTo>
                    <a:pt x="2272" y="492"/>
                  </a:lnTo>
                  <a:cubicBezTo>
                    <a:pt x="2272" y="217"/>
                    <a:pt x="2056" y="0"/>
                    <a:pt x="1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65"/>
            <p:cNvSpPr/>
            <p:nvPr/>
          </p:nvSpPr>
          <p:spPr>
            <a:xfrm>
              <a:off x="1020289" y="3693282"/>
              <a:ext cx="1160561" cy="520721"/>
            </a:xfrm>
            <a:custGeom>
              <a:rect b="b" l="l" r="r" t="t"/>
              <a:pathLst>
                <a:path extrusionOk="0" h="17241" w="38426">
                  <a:moveTo>
                    <a:pt x="1" y="0"/>
                  </a:moveTo>
                  <a:lnTo>
                    <a:pt x="1" y="17241"/>
                  </a:lnTo>
                  <a:lnTo>
                    <a:pt x="38425" y="17241"/>
                  </a:lnTo>
                  <a:lnTo>
                    <a:pt x="38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4" name="Google Shape;5134;p65"/>
            <p:cNvSpPr/>
            <p:nvPr/>
          </p:nvSpPr>
          <p:spPr>
            <a:xfrm>
              <a:off x="991174" y="3723274"/>
              <a:ext cx="1225617" cy="464303"/>
            </a:xfrm>
            <a:custGeom>
              <a:rect b="b" l="l" r="r" t="t"/>
              <a:pathLst>
                <a:path extrusionOk="0" h="15373" w="40580">
                  <a:moveTo>
                    <a:pt x="39596" y="512"/>
                  </a:moveTo>
                  <a:lnTo>
                    <a:pt x="39596" y="1840"/>
                  </a:lnTo>
                  <a:lnTo>
                    <a:pt x="591" y="1840"/>
                  </a:lnTo>
                  <a:lnTo>
                    <a:pt x="591" y="512"/>
                  </a:lnTo>
                  <a:close/>
                  <a:moveTo>
                    <a:pt x="39596" y="1958"/>
                  </a:moveTo>
                  <a:lnTo>
                    <a:pt x="39596" y="3285"/>
                  </a:lnTo>
                  <a:lnTo>
                    <a:pt x="591" y="3285"/>
                  </a:lnTo>
                  <a:lnTo>
                    <a:pt x="591" y="1958"/>
                  </a:lnTo>
                  <a:close/>
                  <a:moveTo>
                    <a:pt x="39596" y="3403"/>
                  </a:moveTo>
                  <a:lnTo>
                    <a:pt x="39596" y="4731"/>
                  </a:lnTo>
                  <a:lnTo>
                    <a:pt x="591" y="4731"/>
                  </a:lnTo>
                  <a:lnTo>
                    <a:pt x="591" y="3403"/>
                  </a:lnTo>
                  <a:close/>
                  <a:moveTo>
                    <a:pt x="39596" y="4849"/>
                  </a:moveTo>
                  <a:lnTo>
                    <a:pt x="39596" y="6187"/>
                  </a:lnTo>
                  <a:lnTo>
                    <a:pt x="591" y="6187"/>
                  </a:lnTo>
                  <a:lnTo>
                    <a:pt x="591" y="4849"/>
                  </a:lnTo>
                  <a:close/>
                  <a:moveTo>
                    <a:pt x="39596" y="6305"/>
                  </a:moveTo>
                  <a:lnTo>
                    <a:pt x="39596" y="7632"/>
                  </a:lnTo>
                  <a:lnTo>
                    <a:pt x="591" y="7632"/>
                  </a:lnTo>
                  <a:lnTo>
                    <a:pt x="591" y="6305"/>
                  </a:lnTo>
                  <a:close/>
                  <a:moveTo>
                    <a:pt x="39596" y="7750"/>
                  </a:moveTo>
                  <a:lnTo>
                    <a:pt x="39596" y="9078"/>
                  </a:lnTo>
                  <a:lnTo>
                    <a:pt x="591" y="9078"/>
                  </a:lnTo>
                  <a:lnTo>
                    <a:pt x="591" y="7750"/>
                  </a:lnTo>
                  <a:close/>
                  <a:moveTo>
                    <a:pt x="39596" y="9196"/>
                  </a:moveTo>
                  <a:lnTo>
                    <a:pt x="39596" y="10524"/>
                  </a:lnTo>
                  <a:lnTo>
                    <a:pt x="591" y="10524"/>
                  </a:lnTo>
                  <a:lnTo>
                    <a:pt x="591" y="9196"/>
                  </a:lnTo>
                  <a:close/>
                  <a:moveTo>
                    <a:pt x="39596" y="10642"/>
                  </a:moveTo>
                  <a:lnTo>
                    <a:pt x="39596" y="11970"/>
                  </a:lnTo>
                  <a:lnTo>
                    <a:pt x="591" y="11970"/>
                  </a:lnTo>
                  <a:lnTo>
                    <a:pt x="591" y="10642"/>
                  </a:lnTo>
                  <a:close/>
                  <a:moveTo>
                    <a:pt x="39596" y="12088"/>
                  </a:moveTo>
                  <a:lnTo>
                    <a:pt x="39596" y="13415"/>
                  </a:lnTo>
                  <a:lnTo>
                    <a:pt x="591" y="13415"/>
                  </a:lnTo>
                  <a:lnTo>
                    <a:pt x="591" y="12088"/>
                  </a:lnTo>
                  <a:close/>
                  <a:moveTo>
                    <a:pt x="39596" y="13533"/>
                  </a:moveTo>
                  <a:lnTo>
                    <a:pt x="39596" y="14861"/>
                  </a:lnTo>
                  <a:lnTo>
                    <a:pt x="591" y="14861"/>
                  </a:lnTo>
                  <a:lnTo>
                    <a:pt x="591" y="13533"/>
                  </a:lnTo>
                  <a:close/>
                  <a:moveTo>
                    <a:pt x="39596" y="1"/>
                  </a:moveTo>
                  <a:lnTo>
                    <a:pt x="39596" y="394"/>
                  </a:lnTo>
                  <a:lnTo>
                    <a:pt x="591" y="394"/>
                  </a:lnTo>
                  <a:lnTo>
                    <a:pt x="591" y="10"/>
                  </a:lnTo>
                  <a:lnTo>
                    <a:pt x="1" y="10"/>
                  </a:lnTo>
                  <a:lnTo>
                    <a:pt x="1" y="15372"/>
                  </a:lnTo>
                  <a:lnTo>
                    <a:pt x="591" y="15372"/>
                  </a:lnTo>
                  <a:lnTo>
                    <a:pt x="591" y="14979"/>
                  </a:lnTo>
                  <a:lnTo>
                    <a:pt x="39596" y="14979"/>
                  </a:lnTo>
                  <a:lnTo>
                    <a:pt x="39596" y="15362"/>
                  </a:lnTo>
                  <a:lnTo>
                    <a:pt x="40176" y="15362"/>
                  </a:lnTo>
                  <a:lnTo>
                    <a:pt x="40176" y="14979"/>
                  </a:lnTo>
                  <a:lnTo>
                    <a:pt x="40579" y="14979"/>
                  </a:lnTo>
                  <a:lnTo>
                    <a:pt x="40579" y="14851"/>
                  </a:lnTo>
                  <a:lnTo>
                    <a:pt x="40176" y="14851"/>
                  </a:lnTo>
                  <a:lnTo>
                    <a:pt x="40176" y="13533"/>
                  </a:lnTo>
                  <a:lnTo>
                    <a:pt x="40579" y="13533"/>
                  </a:lnTo>
                  <a:lnTo>
                    <a:pt x="40579" y="13415"/>
                  </a:lnTo>
                  <a:lnTo>
                    <a:pt x="40176" y="13415"/>
                  </a:lnTo>
                  <a:lnTo>
                    <a:pt x="40176" y="12088"/>
                  </a:lnTo>
                  <a:lnTo>
                    <a:pt x="40579" y="12088"/>
                  </a:lnTo>
                  <a:lnTo>
                    <a:pt x="40579" y="11960"/>
                  </a:lnTo>
                  <a:lnTo>
                    <a:pt x="40176" y="11960"/>
                  </a:lnTo>
                  <a:lnTo>
                    <a:pt x="40176" y="10642"/>
                  </a:lnTo>
                  <a:lnTo>
                    <a:pt x="40579" y="10642"/>
                  </a:lnTo>
                  <a:lnTo>
                    <a:pt x="40579" y="10524"/>
                  </a:lnTo>
                  <a:lnTo>
                    <a:pt x="40176" y="10524"/>
                  </a:lnTo>
                  <a:lnTo>
                    <a:pt x="40176" y="9196"/>
                  </a:lnTo>
                  <a:lnTo>
                    <a:pt x="40579" y="9196"/>
                  </a:lnTo>
                  <a:lnTo>
                    <a:pt x="40579" y="9068"/>
                  </a:lnTo>
                  <a:lnTo>
                    <a:pt x="40176" y="9068"/>
                  </a:lnTo>
                  <a:lnTo>
                    <a:pt x="40176" y="7750"/>
                  </a:lnTo>
                  <a:lnTo>
                    <a:pt x="40579" y="7750"/>
                  </a:lnTo>
                  <a:lnTo>
                    <a:pt x="40579" y="7632"/>
                  </a:lnTo>
                  <a:lnTo>
                    <a:pt x="40176" y="7632"/>
                  </a:lnTo>
                  <a:lnTo>
                    <a:pt x="40176" y="6305"/>
                  </a:lnTo>
                  <a:lnTo>
                    <a:pt x="40579" y="6305"/>
                  </a:lnTo>
                  <a:lnTo>
                    <a:pt x="40579" y="6177"/>
                  </a:lnTo>
                  <a:lnTo>
                    <a:pt x="40176" y="6177"/>
                  </a:lnTo>
                  <a:lnTo>
                    <a:pt x="40176" y="4849"/>
                  </a:lnTo>
                  <a:lnTo>
                    <a:pt x="40579" y="4849"/>
                  </a:lnTo>
                  <a:lnTo>
                    <a:pt x="40579" y="4731"/>
                  </a:lnTo>
                  <a:lnTo>
                    <a:pt x="40176" y="4731"/>
                  </a:lnTo>
                  <a:lnTo>
                    <a:pt x="40176" y="3403"/>
                  </a:lnTo>
                  <a:lnTo>
                    <a:pt x="40579" y="3403"/>
                  </a:lnTo>
                  <a:lnTo>
                    <a:pt x="40579" y="3285"/>
                  </a:lnTo>
                  <a:lnTo>
                    <a:pt x="40176" y="3285"/>
                  </a:lnTo>
                  <a:lnTo>
                    <a:pt x="40176" y="1958"/>
                  </a:lnTo>
                  <a:lnTo>
                    <a:pt x="40579" y="1958"/>
                  </a:lnTo>
                  <a:lnTo>
                    <a:pt x="40579" y="1840"/>
                  </a:lnTo>
                  <a:lnTo>
                    <a:pt x="40176" y="1840"/>
                  </a:lnTo>
                  <a:lnTo>
                    <a:pt x="40176" y="512"/>
                  </a:lnTo>
                  <a:lnTo>
                    <a:pt x="40579" y="512"/>
                  </a:lnTo>
                  <a:lnTo>
                    <a:pt x="40579" y="394"/>
                  </a:lnTo>
                  <a:lnTo>
                    <a:pt x="40176" y="394"/>
                  </a:lnTo>
                  <a:lnTo>
                    <a:pt x="401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5" name="Google Shape;5135;p65"/>
            <p:cNvSpPr/>
            <p:nvPr/>
          </p:nvSpPr>
          <p:spPr>
            <a:xfrm>
              <a:off x="2200435" y="3645441"/>
              <a:ext cx="35065" cy="35397"/>
            </a:xfrm>
            <a:custGeom>
              <a:rect b="b" l="l" r="r" t="t"/>
              <a:pathLst>
                <a:path extrusionOk="0" h="1172" w="1161">
                  <a:moveTo>
                    <a:pt x="581" y="1"/>
                  </a:moveTo>
                  <a:cubicBezTo>
                    <a:pt x="256" y="1"/>
                    <a:pt x="0" y="266"/>
                    <a:pt x="0" y="581"/>
                  </a:cubicBezTo>
                  <a:cubicBezTo>
                    <a:pt x="0" y="906"/>
                    <a:pt x="256" y="1171"/>
                    <a:pt x="581" y="1171"/>
                  </a:cubicBezTo>
                  <a:cubicBezTo>
                    <a:pt x="905" y="1171"/>
                    <a:pt x="1161" y="906"/>
                    <a:pt x="1161" y="581"/>
                  </a:cubicBezTo>
                  <a:cubicBezTo>
                    <a:pt x="1161" y="266"/>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65"/>
            <p:cNvSpPr/>
            <p:nvPr/>
          </p:nvSpPr>
          <p:spPr>
            <a:xfrm>
              <a:off x="2194183" y="3718532"/>
              <a:ext cx="41317" cy="35186"/>
            </a:xfrm>
            <a:custGeom>
              <a:rect b="b" l="l" r="r" t="t"/>
              <a:pathLst>
                <a:path extrusionOk="0" h="1165" w="1368">
                  <a:moveTo>
                    <a:pt x="788" y="0"/>
                  </a:moveTo>
                  <a:cubicBezTo>
                    <a:pt x="266" y="0"/>
                    <a:pt x="1" y="620"/>
                    <a:pt x="375" y="994"/>
                  </a:cubicBezTo>
                  <a:cubicBezTo>
                    <a:pt x="492" y="1111"/>
                    <a:pt x="638" y="1164"/>
                    <a:pt x="781" y="1164"/>
                  </a:cubicBezTo>
                  <a:cubicBezTo>
                    <a:pt x="1080" y="1164"/>
                    <a:pt x="1368" y="933"/>
                    <a:pt x="1368" y="581"/>
                  </a:cubicBezTo>
                  <a:cubicBezTo>
                    <a:pt x="1368" y="25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7" name="Google Shape;5137;p65"/>
            <p:cNvSpPr/>
            <p:nvPr/>
          </p:nvSpPr>
          <p:spPr>
            <a:xfrm>
              <a:off x="2200435" y="3791291"/>
              <a:ext cx="35065" cy="35397"/>
            </a:xfrm>
            <a:custGeom>
              <a:rect b="b" l="l" r="r" t="t"/>
              <a:pathLst>
                <a:path extrusionOk="0" h="1172" w="1161">
                  <a:moveTo>
                    <a:pt x="581" y="1"/>
                  </a:moveTo>
                  <a:cubicBezTo>
                    <a:pt x="256" y="1"/>
                    <a:pt x="0" y="266"/>
                    <a:pt x="0" y="591"/>
                  </a:cubicBezTo>
                  <a:cubicBezTo>
                    <a:pt x="0" y="906"/>
                    <a:pt x="256" y="1171"/>
                    <a:pt x="581" y="1171"/>
                  </a:cubicBezTo>
                  <a:cubicBezTo>
                    <a:pt x="905" y="1171"/>
                    <a:pt x="1161" y="906"/>
                    <a:pt x="1161" y="591"/>
                  </a:cubicBezTo>
                  <a:cubicBezTo>
                    <a:pt x="1161" y="266"/>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8" name="Google Shape;5138;p65"/>
            <p:cNvSpPr/>
            <p:nvPr/>
          </p:nvSpPr>
          <p:spPr>
            <a:xfrm>
              <a:off x="2194183" y="3864382"/>
              <a:ext cx="41317" cy="35307"/>
            </a:xfrm>
            <a:custGeom>
              <a:rect b="b" l="l" r="r" t="t"/>
              <a:pathLst>
                <a:path extrusionOk="0" h="1169" w="1368">
                  <a:moveTo>
                    <a:pt x="788" y="0"/>
                  </a:moveTo>
                  <a:cubicBezTo>
                    <a:pt x="266" y="0"/>
                    <a:pt x="1" y="630"/>
                    <a:pt x="375" y="993"/>
                  </a:cubicBezTo>
                  <a:cubicBezTo>
                    <a:pt x="492" y="1114"/>
                    <a:pt x="638" y="1168"/>
                    <a:pt x="781" y="1168"/>
                  </a:cubicBezTo>
                  <a:cubicBezTo>
                    <a:pt x="1080" y="1168"/>
                    <a:pt x="1368" y="933"/>
                    <a:pt x="1368" y="580"/>
                  </a:cubicBezTo>
                  <a:cubicBezTo>
                    <a:pt x="1368" y="26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65"/>
            <p:cNvSpPr/>
            <p:nvPr/>
          </p:nvSpPr>
          <p:spPr>
            <a:xfrm>
              <a:off x="2200435" y="3937443"/>
              <a:ext cx="35065" cy="35065"/>
            </a:xfrm>
            <a:custGeom>
              <a:rect b="b" l="l" r="r" t="t"/>
              <a:pathLst>
                <a:path extrusionOk="0" h="1161" w="1161">
                  <a:moveTo>
                    <a:pt x="581" y="0"/>
                  </a:moveTo>
                  <a:cubicBezTo>
                    <a:pt x="256" y="0"/>
                    <a:pt x="0" y="256"/>
                    <a:pt x="0" y="581"/>
                  </a:cubicBezTo>
                  <a:cubicBezTo>
                    <a:pt x="0" y="905"/>
                    <a:pt x="256" y="1161"/>
                    <a:pt x="581" y="1161"/>
                  </a:cubicBezTo>
                  <a:cubicBezTo>
                    <a:pt x="905" y="1161"/>
                    <a:pt x="1161" y="905"/>
                    <a:pt x="1161" y="581"/>
                  </a:cubicBezTo>
                  <a:cubicBezTo>
                    <a:pt x="1161" y="256"/>
                    <a:pt x="905"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65"/>
            <p:cNvSpPr/>
            <p:nvPr/>
          </p:nvSpPr>
          <p:spPr>
            <a:xfrm>
              <a:off x="2200435" y="4010202"/>
              <a:ext cx="35065" cy="35397"/>
            </a:xfrm>
            <a:custGeom>
              <a:rect b="b" l="l" r="r" t="t"/>
              <a:pathLst>
                <a:path extrusionOk="0" h="1172" w="1161">
                  <a:moveTo>
                    <a:pt x="581" y="1"/>
                  </a:moveTo>
                  <a:cubicBezTo>
                    <a:pt x="256" y="1"/>
                    <a:pt x="0" y="267"/>
                    <a:pt x="0" y="591"/>
                  </a:cubicBezTo>
                  <a:cubicBezTo>
                    <a:pt x="0" y="906"/>
                    <a:pt x="256" y="1171"/>
                    <a:pt x="581" y="1171"/>
                  </a:cubicBezTo>
                  <a:cubicBezTo>
                    <a:pt x="905" y="1171"/>
                    <a:pt x="1161" y="906"/>
                    <a:pt x="1161" y="591"/>
                  </a:cubicBezTo>
                  <a:cubicBezTo>
                    <a:pt x="1161" y="267"/>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65"/>
            <p:cNvSpPr/>
            <p:nvPr/>
          </p:nvSpPr>
          <p:spPr>
            <a:xfrm>
              <a:off x="2194183" y="4083293"/>
              <a:ext cx="41317" cy="35307"/>
            </a:xfrm>
            <a:custGeom>
              <a:rect b="b" l="l" r="r" t="t"/>
              <a:pathLst>
                <a:path extrusionOk="0" h="1169" w="1368">
                  <a:moveTo>
                    <a:pt x="788" y="0"/>
                  </a:moveTo>
                  <a:cubicBezTo>
                    <a:pt x="266" y="0"/>
                    <a:pt x="1" y="630"/>
                    <a:pt x="375" y="994"/>
                  </a:cubicBezTo>
                  <a:cubicBezTo>
                    <a:pt x="492" y="1115"/>
                    <a:pt x="638" y="1169"/>
                    <a:pt x="781" y="1169"/>
                  </a:cubicBezTo>
                  <a:cubicBezTo>
                    <a:pt x="1080" y="1169"/>
                    <a:pt x="1368" y="933"/>
                    <a:pt x="1368" y="581"/>
                  </a:cubicBezTo>
                  <a:cubicBezTo>
                    <a:pt x="1368" y="25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65"/>
            <p:cNvSpPr/>
            <p:nvPr/>
          </p:nvSpPr>
          <p:spPr>
            <a:xfrm>
              <a:off x="2200435" y="4156354"/>
              <a:ext cx="35065" cy="35095"/>
            </a:xfrm>
            <a:custGeom>
              <a:rect b="b" l="l" r="r" t="t"/>
              <a:pathLst>
                <a:path extrusionOk="0" h="1162" w="1161">
                  <a:moveTo>
                    <a:pt x="581" y="1"/>
                  </a:moveTo>
                  <a:cubicBezTo>
                    <a:pt x="256" y="1"/>
                    <a:pt x="0" y="256"/>
                    <a:pt x="0" y="581"/>
                  </a:cubicBezTo>
                  <a:cubicBezTo>
                    <a:pt x="0" y="905"/>
                    <a:pt x="256" y="1161"/>
                    <a:pt x="581" y="1161"/>
                  </a:cubicBezTo>
                  <a:cubicBezTo>
                    <a:pt x="905" y="1161"/>
                    <a:pt x="1161" y="905"/>
                    <a:pt x="1161" y="581"/>
                  </a:cubicBezTo>
                  <a:cubicBezTo>
                    <a:pt x="1161" y="256"/>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65"/>
            <p:cNvSpPr/>
            <p:nvPr/>
          </p:nvSpPr>
          <p:spPr>
            <a:xfrm>
              <a:off x="2194183" y="4229143"/>
              <a:ext cx="41317" cy="35397"/>
            </a:xfrm>
            <a:custGeom>
              <a:rect b="b" l="l" r="r" t="t"/>
              <a:pathLst>
                <a:path extrusionOk="0" h="1172" w="1368">
                  <a:moveTo>
                    <a:pt x="788" y="0"/>
                  </a:moveTo>
                  <a:cubicBezTo>
                    <a:pt x="266" y="0"/>
                    <a:pt x="1" y="630"/>
                    <a:pt x="375" y="1003"/>
                  </a:cubicBezTo>
                  <a:cubicBezTo>
                    <a:pt x="491" y="1120"/>
                    <a:pt x="635" y="1172"/>
                    <a:pt x="777" y="1172"/>
                  </a:cubicBezTo>
                  <a:cubicBezTo>
                    <a:pt x="1077" y="1172"/>
                    <a:pt x="1368" y="938"/>
                    <a:pt x="1368" y="590"/>
                  </a:cubicBezTo>
                  <a:cubicBezTo>
                    <a:pt x="1368" y="26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65"/>
            <p:cNvSpPr/>
            <p:nvPr/>
          </p:nvSpPr>
          <p:spPr>
            <a:xfrm>
              <a:off x="973958" y="3643085"/>
              <a:ext cx="41317" cy="35186"/>
            </a:xfrm>
            <a:custGeom>
              <a:rect b="b" l="l" r="r" t="t"/>
              <a:pathLst>
                <a:path extrusionOk="0" h="1165" w="1368">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65"/>
            <p:cNvSpPr/>
            <p:nvPr/>
          </p:nvSpPr>
          <p:spPr>
            <a:xfrm>
              <a:off x="1047019" y="3641605"/>
              <a:ext cx="41045" cy="35458"/>
            </a:xfrm>
            <a:custGeom>
              <a:rect b="b" l="l" r="r" t="t"/>
              <a:pathLst>
                <a:path extrusionOk="0" h="1174" w="1359">
                  <a:moveTo>
                    <a:pt x="778" y="0"/>
                  </a:moveTo>
                  <a:cubicBezTo>
                    <a:pt x="257" y="0"/>
                    <a:pt x="1" y="629"/>
                    <a:pt x="365" y="1003"/>
                  </a:cubicBezTo>
                  <a:cubicBezTo>
                    <a:pt x="483" y="1121"/>
                    <a:pt x="628" y="1174"/>
                    <a:pt x="771" y="1174"/>
                  </a:cubicBezTo>
                  <a:cubicBezTo>
                    <a:pt x="1070" y="1174"/>
                    <a:pt x="1358" y="943"/>
                    <a:pt x="1358" y="590"/>
                  </a:cubicBezTo>
                  <a:cubicBezTo>
                    <a:pt x="1358" y="26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65"/>
            <p:cNvSpPr/>
            <p:nvPr/>
          </p:nvSpPr>
          <p:spPr>
            <a:xfrm>
              <a:off x="1122556" y="3643055"/>
              <a:ext cx="41226" cy="35216"/>
            </a:xfrm>
            <a:custGeom>
              <a:rect b="b" l="l" r="r" t="t"/>
              <a:pathLst>
                <a:path extrusionOk="0" h="1166" w="1365">
                  <a:moveTo>
                    <a:pt x="792" y="1"/>
                  </a:moveTo>
                  <a:cubicBezTo>
                    <a:pt x="787" y="1"/>
                    <a:pt x="781" y="1"/>
                    <a:pt x="775" y="1"/>
                  </a:cubicBezTo>
                  <a:cubicBezTo>
                    <a:pt x="771" y="1"/>
                    <a:pt x="767" y="1"/>
                    <a:pt x="763" y="1"/>
                  </a:cubicBezTo>
                  <a:cubicBezTo>
                    <a:pt x="250" y="1"/>
                    <a:pt x="1" y="624"/>
                    <a:pt x="362" y="995"/>
                  </a:cubicBezTo>
                  <a:cubicBezTo>
                    <a:pt x="480" y="1112"/>
                    <a:pt x="625" y="1165"/>
                    <a:pt x="768" y="1165"/>
                  </a:cubicBezTo>
                  <a:cubicBezTo>
                    <a:pt x="1068" y="1165"/>
                    <a:pt x="1358" y="934"/>
                    <a:pt x="1365" y="581"/>
                  </a:cubicBezTo>
                  <a:cubicBezTo>
                    <a:pt x="1365" y="263"/>
                    <a:pt x="1109" y="1"/>
                    <a:pt x="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65"/>
            <p:cNvSpPr/>
            <p:nvPr/>
          </p:nvSpPr>
          <p:spPr>
            <a:xfrm>
              <a:off x="1194077" y="3643055"/>
              <a:ext cx="41317" cy="35216"/>
            </a:xfrm>
            <a:custGeom>
              <a:rect b="b" l="l" r="r" t="t"/>
              <a:pathLst>
                <a:path extrusionOk="0" h="1166" w="1368">
                  <a:moveTo>
                    <a:pt x="804" y="1"/>
                  </a:moveTo>
                  <a:cubicBezTo>
                    <a:pt x="798" y="1"/>
                    <a:pt x="793" y="1"/>
                    <a:pt x="787" y="1"/>
                  </a:cubicBezTo>
                  <a:cubicBezTo>
                    <a:pt x="266" y="1"/>
                    <a:pt x="0" y="621"/>
                    <a:pt x="374" y="995"/>
                  </a:cubicBezTo>
                  <a:cubicBezTo>
                    <a:pt x="492" y="1112"/>
                    <a:pt x="637" y="1165"/>
                    <a:pt x="780" y="1165"/>
                  </a:cubicBezTo>
                  <a:cubicBezTo>
                    <a:pt x="1079" y="1165"/>
                    <a:pt x="1367" y="934"/>
                    <a:pt x="1367" y="581"/>
                  </a:cubicBezTo>
                  <a:cubicBezTo>
                    <a:pt x="1367" y="263"/>
                    <a:pt x="1111" y="1"/>
                    <a:pt x="8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65"/>
            <p:cNvSpPr/>
            <p:nvPr/>
          </p:nvSpPr>
          <p:spPr>
            <a:xfrm>
              <a:off x="1265959" y="3643085"/>
              <a:ext cx="41015" cy="35186"/>
            </a:xfrm>
            <a:custGeom>
              <a:rect b="b" l="l" r="r" t="t"/>
              <a:pathLst>
                <a:path extrusionOk="0" h="1165" w="1358">
                  <a:moveTo>
                    <a:pt x="777" y="0"/>
                  </a:moveTo>
                  <a:cubicBezTo>
                    <a:pt x="256" y="0"/>
                    <a:pt x="0" y="620"/>
                    <a:pt x="364" y="994"/>
                  </a:cubicBezTo>
                  <a:cubicBezTo>
                    <a:pt x="482" y="1111"/>
                    <a:pt x="627" y="1164"/>
                    <a:pt x="770" y="1164"/>
                  </a:cubicBezTo>
                  <a:cubicBezTo>
                    <a:pt x="1069" y="1164"/>
                    <a:pt x="1357" y="933"/>
                    <a:pt x="1357" y="580"/>
                  </a:cubicBezTo>
                  <a:cubicBezTo>
                    <a:pt x="1357"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65"/>
            <p:cNvSpPr/>
            <p:nvPr/>
          </p:nvSpPr>
          <p:spPr>
            <a:xfrm>
              <a:off x="1337631" y="3643055"/>
              <a:ext cx="41226" cy="35216"/>
            </a:xfrm>
            <a:custGeom>
              <a:rect b="b" l="l" r="r" t="t"/>
              <a:pathLst>
                <a:path extrusionOk="0" h="1166" w="1365">
                  <a:moveTo>
                    <a:pt x="801" y="1"/>
                  </a:moveTo>
                  <a:cubicBezTo>
                    <a:pt x="795" y="1"/>
                    <a:pt x="790" y="1"/>
                    <a:pt x="784" y="1"/>
                  </a:cubicBezTo>
                  <a:cubicBezTo>
                    <a:pt x="780" y="1"/>
                    <a:pt x="776" y="1"/>
                    <a:pt x="772" y="1"/>
                  </a:cubicBezTo>
                  <a:cubicBezTo>
                    <a:pt x="259" y="1"/>
                    <a:pt x="0" y="624"/>
                    <a:pt x="361" y="995"/>
                  </a:cubicBezTo>
                  <a:cubicBezTo>
                    <a:pt x="482" y="1112"/>
                    <a:pt x="630" y="1165"/>
                    <a:pt x="774" y="1165"/>
                  </a:cubicBezTo>
                  <a:cubicBezTo>
                    <a:pt x="1076" y="1165"/>
                    <a:pt x="1364" y="934"/>
                    <a:pt x="1364" y="581"/>
                  </a:cubicBezTo>
                  <a:cubicBezTo>
                    <a:pt x="1364" y="263"/>
                    <a:pt x="1108" y="1"/>
                    <a:pt x="8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65"/>
            <p:cNvSpPr/>
            <p:nvPr/>
          </p:nvSpPr>
          <p:spPr>
            <a:xfrm>
              <a:off x="1409423" y="3643055"/>
              <a:ext cx="41015" cy="35216"/>
            </a:xfrm>
            <a:custGeom>
              <a:rect b="b" l="l" r="r" t="t"/>
              <a:pathLst>
                <a:path extrusionOk="0" h="1166" w="1358">
                  <a:moveTo>
                    <a:pt x="795" y="1"/>
                  </a:moveTo>
                  <a:cubicBezTo>
                    <a:pt x="789" y="1"/>
                    <a:pt x="783" y="1"/>
                    <a:pt x="777" y="1"/>
                  </a:cubicBezTo>
                  <a:cubicBezTo>
                    <a:pt x="256" y="1"/>
                    <a:pt x="0" y="621"/>
                    <a:pt x="364" y="995"/>
                  </a:cubicBezTo>
                  <a:cubicBezTo>
                    <a:pt x="482" y="1112"/>
                    <a:pt x="628" y="1165"/>
                    <a:pt x="771" y="1165"/>
                  </a:cubicBezTo>
                  <a:cubicBezTo>
                    <a:pt x="1070" y="1165"/>
                    <a:pt x="1358" y="934"/>
                    <a:pt x="1358" y="581"/>
                  </a:cubicBezTo>
                  <a:cubicBezTo>
                    <a:pt x="1358" y="263"/>
                    <a:pt x="1111" y="1"/>
                    <a:pt x="7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65"/>
            <p:cNvSpPr/>
            <p:nvPr/>
          </p:nvSpPr>
          <p:spPr>
            <a:xfrm>
              <a:off x="1481003" y="3643085"/>
              <a:ext cx="41317" cy="35186"/>
            </a:xfrm>
            <a:custGeom>
              <a:rect b="b" l="l" r="r" t="t"/>
              <a:pathLst>
                <a:path extrusionOk="0" h="1165" w="1368">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65"/>
            <p:cNvSpPr/>
            <p:nvPr/>
          </p:nvSpPr>
          <p:spPr>
            <a:xfrm>
              <a:off x="1552584" y="3643055"/>
              <a:ext cx="41317" cy="35216"/>
            </a:xfrm>
            <a:custGeom>
              <a:rect b="b" l="l" r="r" t="t"/>
              <a:pathLst>
                <a:path extrusionOk="0" h="1166" w="1368">
                  <a:moveTo>
                    <a:pt x="804" y="1"/>
                  </a:moveTo>
                  <a:cubicBezTo>
                    <a:pt x="799" y="1"/>
                    <a:pt x="793" y="1"/>
                    <a:pt x="788" y="1"/>
                  </a:cubicBezTo>
                  <a:cubicBezTo>
                    <a:pt x="266" y="1"/>
                    <a:pt x="1" y="631"/>
                    <a:pt x="374" y="995"/>
                  </a:cubicBezTo>
                  <a:cubicBezTo>
                    <a:pt x="492" y="1112"/>
                    <a:pt x="638" y="1165"/>
                    <a:pt x="781" y="1165"/>
                  </a:cubicBezTo>
                  <a:cubicBezTo>
                    <a:pt x="1080" y="1165"/>
                    <a:pt x="1368" y="934"/>
                    <a:pt x="1368" y="581"/>
                  </a:cubicBezTo>
                  <a:cubicBezTo>
                    <a:pt x="1368" y="263"/>
                    <a:pt x="1112" y="1"/>
                    <a:pt x="8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65"/>
            <p:cNvSpPr/>
            <p:nvPr/>
          </p:nvSpPr>
          <p:spPr>
            <a:xfrm>
              <a:off x="1624467" y="3643085"/>
              <a:ext cx="41317" cy="35186"/>
            </a:xfrm>
            <a:custGeom>
              <a:rect b="b" l="l" r="r" t="t"/>
              <a:pathLst>
                <a:path extrusionOk="0" h="1165" w="1368">
                  <a:moveTo>
                    <a:pt x="778" y="0"/>
                  </a:moveTo>
                  <a:cubicBezTo>
                    <a:pt x="256" y="0"/>
                    <a:pt x="1" y="620"/>
                    <a:pt x="365" y="994"/>
                  </a:cubicBezTo>
                  <a:cubicBezTo>
                    <a:pt x="486" y="1111"/>
                    <a:pt x="633" y="1164"/>
                    <a:pt x="778" y="1164"/>
                  </a:cubicBezTo>
                  <a:cubicBezTo>
                    <a:pt x="1080" y="1164"/>
                    <a:pt x="1368" y="933"/>
                    <a:pt x="1368" y="580"/>
                  </a:cubicBezTo>
                  <a:cubicBezTo>
                    <a:pt x="1368" y="25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65"/>
            <p:cNvSpPr/>
            <p:nvPr/>
          </p:nvSpPr>
          <p:spPr>
            <a:xfrm>
              <a:off x="1696138" y="3643055"/>
              <a:ext cx="41226" cy="35216"/>
            </a:xfrm>
            <a:custGeom>
              <a:rect b="b" l="l" r="r" t="t"/>
              <a:pathLst>
                <a:path extrusionOk="0" h="1166" w="1365">
                  <a:moveTo>
                    <a:pt x="802" y="1"/>
                  </a:moveTo>
                  <a:cubicBezTo>
                    <a:pt x="796" y="1"/>
                    <a:pt x="790" y="1"/>
                    <a:pt x="785" y="1"/>
                  </a:cubicBezTo>
                  <a:cubicBezTo>
                    <a:pt x="781" y="1"/>
                    <a:pt x="777" y="1"/>
                    <a:pt x="773" y="1"/>
                  </a:cubicBezTo>
                  <a:cubicBezTo>
                    <a:pt x="259" y="1"/>
                    <a:pt x="1" y="624"/>
                    <a:pt x="362" y="995"/>
                  </a:cubicBezTo>
                  <a:cubicBezTo>
                    <a:pt x="483" y="1112"/>
                    <a:pt x="630" y="1165"/>
                    <a:pt x="775" y="1165"/>
                  </a:cubicBezTo>
                  <a:cubicBezTo>
                    <a:pt x="1077" y="1165"/>
                    <a:pt x="1365" y="934"/>
                    <a:pt x="1365" y="581"/>
                  </a:cubicBezTo>
                  <a:cubicBezTo>
                    <a:pt x="1365" y="263"/>
                    <a:pt x="1109" y="1"/>
                    <a:pt x="8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65"/>
            <p:cNvSpPr/>
            <p:nvPr/>
          </p:nvSpPr>
          <p:spPr>
            <a:xfrm>
              <a:off x="1768021" y="3643085"/>
              <a:ext cx="40955" cy="35095"/>
            </a:xfrm>
            <a:custGeom>
              <a:rect b="b" l="l" r="r" t="t"/>
              <a:pathLst>
                <a:path extrusionOk="0" h="1162" w="1356">
                  <a:moveTo>
                    <a:pt x="773" y="0"/>
                  </a:moveTo>
                  <a:cubicBezTo>
                    <a:pt x="259" y="0"/>
                    <a:pt x="1" y="623"/>
                    <a:pt x="362" y="984"/>
                  </a:cubicBezTo>
                  <a:cubicBezTo>
                    <a:pt x="481" y="1106"/>
                    <a:pt x="629" y="1161"/>
                    <a:pt x="774" y="1161"/>
                  </a:cubicBezTo>
                  <a:cubicBezTo>
                    <a:pt x="1071" y="1161"/>
                    <a:pt x="1355" y="931"/>
                    <a:pt x="1355" y="580"/>
                  </a:cubicBezTo>
                  <a:cubicBezTo>
                    <a:pt x="1355" y="256"/>
                    <a:pt x="1099" y="0"/>
                    <a:pt x="785" y="0"/>
                  </a:cubicBezTo>
                  <a:cubicBezTo>
                    <a:pt x="781" y="0"/>
                    <a:pt x="777" y="0"/>
                    <a:pt x="7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65"/>
            <p:cNvSpPr/>
            <p:nvPr/>
          </p:nvSpPr>
          <p:spPr>
            <a:xfrm>
              <a:off x="1839541" y="3643085"/>
              <a:ext cx="41317" cy="35186"/>
            </a:xfrm>
            <a:custGeom>
              <a:rect b="b" l="l" r="r" t="t"/>
              <a:pathLst>
                <a:path extrusionOk="0" h="1165" w="1368">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65"/>
            <p:cNvSpPr/>
            <p:nvPr/>
          </p:nvSpPr>
          <p:spPr>
            <a:xfrm>
              <a:off x="1911212" y="3643055"/>
              <a:ext cx="41226" cy="35216"/>
            </a:xfrm>
            <a:custGeom>
              <a:rect b="b" l="l" r="r" t="t"/>
              <a:pathLst>
                <a:path extrusionOk="0" h="1166" w="1365">
                  <a:moveTo>
                    <a:pt x="802" y="1"/>
                  </a:moveTo>
                  <a:cubicBezTo>
                    <a:pt x="796" y="1"/>
                    <a:pt x="790" y="1"/>
                    <a:pt x="784" y="1"/>
                  </a:cubicBezTo>
                  <a:cubicBezTo>
                    <a:pt x="780" y="1"/>
                    <a:pt x="776" y="1"/>
                    <a:pt x="772" y="1"/>
                  </a:cubicBezTo>
                  <a:cubicBezTo>
                    <a:pt x="259" y="1"/>
                    <a:pt x="0" y="624"/>
                    <a:pt x="371" y="995"/>
                  </a:cubicBezTo>
                  <a:cubicBezTo>
                    <a:pt x="489" y="1112"/>
                    <a:pt x="634" y="1165"/>
                    <a:pt x="777" y="1165"/>
                  </a:cubicBezTo>
                  <a:cubicBezTo>
                    <a:pt x="1076" y="1165"/>
                    <a:pt x="1364" y="934"/>
                    <a:pt x="1364" y="581"/>
                  </a:cubicBezTo>
                  <a:cubicBezTo>
                    <a:pt x="1364" y="263"/>
                    <a:pt x="1118" y="1"/>
                    <a:pt x="8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65"/>
            <p:cNvSpPr/>
            <p:nvPr/>
          </p:nvSpPr>
          <p:spPr>
            <a:xfrm>
              <a:off x="1983005" y="3643055"/>
              <a:ext cx="41317" cy="35216"/>
            </a:xfrm>
            <a:custGeom>
              <a:rect b="b" l="l" r="r" t="t"/>
              <a:pathLst>
                <a:path extrusionOk="0" h="1166" w="1368">
                  <a:moveTo>
                    <a:pt x="795" y="1"/>
                  </a:moveTo>
                  <a:cubicBezTo>
                    <a:pt x="789" y="1"/>
                    <a:pt x="783" y="1"/>
                    <a:pt x="777" y="1"/>
                  </a:cubicBezTo>
                  <a:cubicBezTo>
                    <a:pt x="256" y="1"/>
                    <a:pt x="0" y="621"/>
                    <a:pt x="364" y="995"/>
                  </a:cubicBezTo>
                  <a:cubicBezTo>
                    <a:pt x="485" y="1112"/>
                    <a:pt x="632" y="1165"/>
                    <a:pt x="775" y="1165"/>
                  </a:cubicBezTo>
                  <a:cubicBezTo>
                    <a:pt x="1075" y="1165"/>
                    <a:pt x="1361" y="934"/>
                    <a:pt x="1367" y="581"/>
                  </a:cubicBezTo>
                  <a:cubicBezTo>
                    <a:pt x="1367" y="263"/>
                    <a:pt x="1111" y="1"/>
                    <a:pt x="7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65"/>
            <p:cNvSpPr/>
            <p:nvPr/>
          </p:nvSpPr>
          <p:spPr>
            <a:xfrm>
              <a:off x="2054887" y="3643085"/>
              <a:ext cx="41317" cy="35186"/>
            </a:xfrm>
            <a:custGeom>
              <a:rect b="b" l="l" r="r" t="t"/>
              <a:pathLst>
                <a:path extrusionOk="0" h="1165" w="1368">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65"/>
            <p:cNvSpPr/>
            <p:nvPr/>
          </p:nvSpPr>
          <p:spPr>
            <a:xfrm>
              <a:off x="2126559" y="3643055"/>
              <a:ext cx="40924" cy="35216"/>
            </a:xfrm>
            <a:custGeom>
              <a:rect b="b" l="l" r="r" t="t"/>
              <a:pathLst>
                <a:path extrusionOk="0" h="1166" w="1355">
                  <a:moveTo>
                    <a:pt x="792" y="1"/>
                  </a:moveTo>
                  <a:cubicBezTo>
                    <a:pt x="786" y="1"/>
                    <a:pt x="780" y="1"/>
                    <a:pt x="775" y="1"/>
                  </a:cubicBezTo>
                  <a:cubicBezTo>
                    <a:pt x="770" y="1"/>
                    <a:pt x="766" y="1"/>
                    <a:pt x="762" y="1"/>
                  </a:cubicBezTo>
                  <a:cubicBezTo>
                    <a:pt x="249" y="1"/>
                    <a:pt x="0" y="624"/>
                    <a:pt x="361" y="995"/>
                  </a:cubicBezTo>
                  <a:cubicBezTo>
                    <a:pt x="479" y="1112"/>
                    <a:pt x="625" y="1165"/>
                    <a:pt x="768" y="1165"/>
                  </a:cubicBezTo>
                  <a:cubicBezTo>
                    <a:pt x="1067" y="1165"/>
                    <a:pt x="1355" y="934"/>
                    <a:pt x="1355" y="581"/>
                  </a:cubicBezTo>
                  <a:cubicBezTo>
                    <a:pt x="1355" y="263"/>
                    <a:pt x="1108" y="1"/>
                    <a:pt x="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65"/>
            <p:cNvSpPr/>
            <p:nvPr/>
          </p:nvSpPr>
          <p:spPr>
            <a:xfrm>
              <a:off x="979908" y="4233009"/>
              <a:ext cx="35367" cy="35065"/>
            </a:xfrm>
            <a:custGeom>
              <a:rect b="b" l="l" r="r" t="t"/>
              <a:pathLst>
                <a:path extrusionOk="0" h="1161" w="1171">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65"/>
            <p:cNvSpPr/>
            <p:nvPr/>
          </p:nvSpPr>
          <p:spPr>
            <a:xfrm>
              <a:off x="1047019" y="4231801"/>
              <a:ext cx="41045" cy="35307"/>
            </a:xfrm>
            <a:custGeom>
              <a:rect b="b" l="l" r="r" t="t"/>
              <a:pathLst>
                <a:path extrusionOk="0" h="1169" w="1359">
                  <a:moveTo>
                    <a:pt x="778" y="1"/>
                  </a:moveTo>
                  <a:cubicBezTo>
                    <a:pt x="257" y="1"/>
                    <a:pt x="1" y="630"/>
                    <a:pt x="365" y="994"/>
                  </a:cubicBezTo>
                  <a:cubicBezTo>
                    <a:pt x="483" y="1115"/>
                    <a:pt x="628" y="1169"/>
                    <a:pt x="771" y="1169"/>
                  </a:cubicBezTo>
                  <a:cubicBezTo>
                    <a:pt x="1070" y="1169"/>
                    <a:pt x="1358" y="933"/>
                    <a:pt x="1358" y="581"/>
                  </a:cubicBezTo>
                  <a:cubicBezTo>
                    <a:pt x="1358" y="256"/>
                    <a:pt x="1102" y="1"/>
                    <a:pt x="7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65"/>
            <p:cNvSpPr/>
            <p:nvPr/>
          </p:nvSpPr>
          <p:spPr>
            <a:xfrm>
              <a:off x="1122466" y="4233009"/>
              <a:ext cx="41317" cy="35307"/>
            </a:xfrm>
            <a:custGeom>
              <a:rect b="b" l="l" r="r" t="t"/>
              <a:pathLst>
                <a:path extrusionOk="0" h="1169" w="1368">
                  <a:moveTo>
                    <a:pt x="778" y="0"/>
                  </a:moveTo>
                  <a:cubicBezTo>
                    <a:pt x="257" y="0"/>
                    <a:pt x="1" y="629"/>
                    <a:pt x="365" y="993"/>
                  </a:cubicBezTo>
                  <a:cubicBezTo>
                    <a:pt x="486" y="1114"/>
                    <a:pt x="634" y="1168"/>
                    <a:pt x="778" y="1168"/>
                  </a:cubicBezTo>
                  <a:cubicBezTo>
                    <a:pt x="1080" y="1168"/>
                    <a:pt x="1368" y="933"/>
                    <a:pt x="1368" y="580"/>
                  </a:cubicBezTo>
                  <a:cubicBezTo>
                    <a:pt x="1368" y="26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65"/>
            <p:cNvSpPr/>
            <p:nvPr/>
          </p:nvSpPr>
          <p:spPr>
            <a:xfrm>
              <a:off x="1194077" y="4233009"/>
              <a:ext cx="41317" cy="35156"/>
            </a:xfrm>
            <a:custGeom>
              <a:rect b="b" l="l" r="r" t="t"/>
              <a:pathLst>
                <a:path extrusionOk="0" h="1164" w="1368">
                  <a:moveTo>
                    <a:pt x="787" y="0"/>
                  </a:moveTo>
                  <a:cubicBezTo>
                    <a:pt x="266" y="0"/>
                    <a:pt x="0" y="629"/>
                    <a:pt x="374" y="993"/>
                  </a:cubicBezTo>
                  <a:cubicBezTo>
                    <a:pt x="492" y="1111"/>
                    <a:pt x="637" y="1164"/>
                    <a:pt x="780" y="1164"/>
                  </a:cubicBezTo>
                  <a:cubicBezTo>
                    <a:pt x="1079" y="1164"/>
                    <a:pt x="1367" y="933"/>
                    <a:pt x="1367" y="580"/>
                  </a:cubicBezTo>
                  <a:cubicBezTo>
                    <a:pt x="1367" y="266"/>
                    <a:pt x="1102" y="0"/>
                    <a:pt x="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65"/>
            <p:cNvSpPr/>
            <p:nvPr/>
          </p:nvSpPr>
          <p:spPr>
            <a:xfrm>
              <a:off x="1271879" y="4233009"/>
              <a:ext cx="35095" cy="35065"/>
            </a:xfrm>
            <a:custGeom>
              <a:rect b="b" l="l" r="r" t="t"/>
              <a:pathLst>
                <a:path extrusionOk="0" h="1161" w="1162">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65"/>
            <p:cNvSpPr/>
            <p:nvPr/>
          </p:nvSpPr>
          <p:spPr>
            <a:xfrm>
              <a:off x="1337540" y="4233009"/>
              <a:ext cx="41317" cy="35307"/>
            </a:xfrm>
            <a:custGeom>
              <a:rect b="b" l="l" r="r" t="t"/>
              <a:pathLst>
                <a:path extrusionOk="0" h="1169" w="1368">
                  <a:moveTo>
                    <a:pt x="787" y="0"/>
                  </a:moveTo>
                  <a:cubicBezTo>
                    <a:pt x="266" y="0"/>
                    <a:pt x="0" y="629"/>
                    <a:pt x="364" y="993"/>
                  </a:cubicBezTo>
                  <a:cubicBezTo>
                    <a:pt x="485" y="1114"/>
                    <a:pt x="633" y="1168"/>
                    <a:pt x="778" y="1168"/>
                  </a:cubicBezTo>
                  <a:cubicBezTo>
                    <a:pt x="1080" y="1168"/>
                    <a:pt x="1367" y="933"/>
                    <a:pt x="1367" y="580"/>
                  </a:cubicBezTo>
                  <a:cubicBezTo>
                    <a:pt x="1367" y="266"/>
                    <a:pt x="1102" y="0"/>
                    <a:pt x="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65"/>
            <p:cNvSpPr/>
            <p:nvPr/>
          </p:nvSpPr>
          <p:spPr>
            <a:xfrm>
              <a:off x="1415373" y="4233009"/>
              <a:ext cx="35065" cy="35065"/>
            </a:xfrm>
            <a:custGeom>
              <a:rect b="b" l="l" r="r" t="t"/>
              <a:pathLst>
                <a:path extrusionOk="0" h="1161" w="1161">
                  <a:moveTo>
                    <a:pt x="580" y="0"/>
                  </a:moveTo>
                  <a:cubicBezTo>
                    <a:pt x="256" y="0"/>
                    <a:pt x="0" y="266"/>
                    <a:pt x="0" y="580"/>
                  </a:cubicBezTo>
                  <a:cubicBezTo>
                    <a:pt x="0" y="905"/>
                    <a:pt x="256" y="1161"/>
                    <a:pt x="580" y="1161"/>
                  </a:cubicBezTo>
                  <a:cubicBezTo>
                    <a:pt x="905" y="1161"/>
                    <a:pt x="1161" y="905"/>
                    <a:pt x="1161" y="580"/>
                  </a:cubicBezTo>
                  <a:cubicBezTo>
                    <a:pt x="1161" y="266"/>
                    <a:pt x="905"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65"/>
            <p:cNvSpPr/>
            <p:nvPr/>
          </p:nvSpPr>
          <p:spPr>
            <a:xfrm>
              <a:off x="1486953" y="4233009"/>
              <a:ext cx="35367" cy="35065"/>
            </a:xfrm>
            <a:custGeom>
              <a:rect b="b" l="l" r="r" t="t"/>
              <a:pathLst>
                <a:path extrusionOk="0" h="1161" w="1171">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65"/>
            <p:cNvSpPr/>
            <p:nvPr/>
          </p:nvSpPr>
          <p:spPr>
            <a:xfrm>
              <a:off x="1552584" y="4233009"/>
              <a:ext cx="41317" cy="35307"/>
            </a:xfrm>
            <a:custGeom>
              <a:rect b="b" l="l" r="r" t="t"/>
              <a:pathLst>
                <a:path extrusionOk="0" h="1169" w="1368">
                  <a:moveTo>
                    <a:pt x="788" y="0"/>
                  </a:moveTo>
                  <a:cubicBezTo>
                    <a:pt x="266" y="0"/>
                    <a:pt x="1" y="629"/>
                    <a:pt x="374" y="993"/>
                  </a:cubicBezTo>
                  <a:cubicBezTo>
                    <a:pt x="492" y="1114"/>
                    <a:pt x="638" y="1168"/>
                    <a:pt x="781" y="1168"/>
                  </a:cubicBezTo>
                  <a:cubicBezTo>
                    <a:pt x="1080" y="1168"/>
                    <a:pt x="1368" y="933"/>
                    <a:pt x="1368" y="580"/>
                  </a:cubicBezTo>
                  <a:cubicBezTo>
                    <a:pt x="1368" y="266"/>
                    <a:pt x="110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65"/>
            <p:cNvSpPr/>
            <p:nvPr/>
          </p:nvSpPr>
          <p:spPr>
            <a:xfrm>
              <a:off x="1630417" y="4233009"/>
              <a:ext cx="35065" cy="35065"/>
            </a:xfrm>
            <a:custGeom>
              <a:rect b="b" l="l" r="r" t="t"/>
              <a:pathLst>
                <a:path extrusionOk="0" h="1161" w="1161">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65"/>
            <p:cNvSpPr/>
            <p:nvPr/>
          </p:nvSpPr>
          <p:spPr>
            <a:xfrm>
              <a:off x="1701997" y="4233009"/>
              <a:ext cx="35367" cy="35065"/>
            </a:xfrm>
            <a:custGeom>
              <a:rect b="b" l="l" r="r" t="t"/>
              <a:pathLst>
                <a:path extrusionOk="0" h="1161" w="1171">
                  <a:moveTo>
                    <a:pt x="591" y="0"/>
                  </a:moveTo>
                  <a:cubicBezTo>
                    <a:pt x="266" y="0"/>
                    <a:pt x="1" y="266"/>
                    <a:pt x="1" y="580"/>
                  </a:cubicBezTo>
                  <a:cubicBezTo>
                    <a:pt x="1" y="905"/>
                    <a:pt x="266" y="1161"/>
                    <a:pt x="591" y="1161"/>
                  </a:cubicBezTo>
                  <a:cubicBezTo>
                    <a:pt x="905" y="1161"/>
                    <a:pt x="1171" y="905"/>
                    <a:pt x="1171" y="580"/>
                  </a:cubicBezTo>
                  <a:cubicBezTo>
                    <a:pt x="1171" y="266"/>
                    <a:pt x="905" y="0"/>
                    <a:pt x="5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65"/>
            <p:cNvSpPr/>
            <p:nvPr/>
          </p:nvSpPr>
          <p:spPr>
            <a:xfrm>
              <a:off x="1767930" y="4233009"/>
              <a:ext cx="41045" cy="35156"/>
            </a:xfrm>
            <a:custGeom>
              <a:rect b="b" l="l" r="r" t="t"/>
              <a:pathLst>
                <a:path extrusionOk="0" h="1164" w="1359">
                  <a:moveTo>
                    <a:pt x="778" y="0"/>
                  </a:moveTo>
                  <a:cubicBezTo>
                    <a:pt x="257" y="0"/>
                    <a:pt x="1" y="629"/>
                    <a:pt x="365" y="993"/>
                  </a:cubicBezTo>
                  <a:cubicBezTo>
                    <a:pt x="483" y="1111"/>
                    <a:pt x="628" y="1164"/>
                    <a:pt x="771" y="1164"/>
                  </a:cubicBezTo>
                  <a:cubicBezTo>
                    <a:pt x="1070" y="1164"/>
                    <a:pt x="1358" y="933"/>
                    <a:pt x="1358" y="580"/>
                  </a:cubicBezTo>
                  <a:cubicBezTo>
                    <a:pt x="1358" y="26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65"/>
            <p:cNvSpPr/>
            <p:nvPr/>
          </p:nvSpPr>
          <p:spPr>
            <a:xfrm>
              <a:off x="1845461" y="4233009"/>
              <a:ext cx="35397" cy="35065"/>
            </a:xfrm>
            <a:custGeom>
              <a:rect b="b" l="l" r="r" t="t"/>
              <a:pathLst>
                <a:path extrusionOk="0" h="1161" w="1172">
                  <a:moveTo>
                    <a:pt x="581" y="0"/>
                  </a:moveTo>
                  <a:cubicBezTo>
                    <a:pt x="266" y="0"/>
                    <a:pt x="1" y="266"/>
                    <a:pt x="1" y="580"/>
                  </a:cubicBezTo>
                  <a:cubicBezTo>
                    <a:pt x="1" y="905"/>
                    <a:pt x="266" y="1161"/>
                    <a:pt x="581" y="1161"/>
                  </a:cubicBezTo>
                  <a:cubicBezTo>
                    <a:pt x="906" y="1161"/>
                    <a:pt x="1171" y="905"/>
                    <a:pt x="1171" y="580"/>
                  </a:cubicBezTo>
                  <a:cubicBezTo>
                    <a:pt x="1171" y="266"/>
                    <a:pt x="906"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65"/>
            <p:cNvSpPr/>
            <p:nvPr/>
          </p:nvSpPr>
          <p:spPr>
            <a:xfrm>
              <a:off x="1917344" y="4233009"/>
              <a:ext cx="35095" cy="35065"/>
            </a:xfrm>
            <a:custGeom>
              <a:rect b="b" l="l" r="r" t="t"/>
              <a:pathLst>
                <a:path extrusionOk="0" h="1161" w="1162">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65"/>
            <p:cNvSpPr/>
            <p:nvPr/>
          </p:nvSpPr>
          <p:spPr>
            <a:xfrm>
              <a:off x="1983005" y="4233009"/>
              <a:ext cx="41317" cy="35156"/>
            </a:xfrm>
            <a:custGeom>
              <a:rect b="b" l="l" r="r" t="t"/>
              <a:pathLst>
                <a:path extrusionOk="0" h="1164" w="1368">
                  <a:moveTo>
                    <a:pt x="777" y="0"/>
                  </a:moveTo>
                  <a:cubicBezTo>
                    <a:pt x="256" y="0"/>
                    <a:pt x="0" y="629"/>
                    <a:pt x="364" y="993"/>
                  </a:cubicBezTo>
                  <a:cubicBezTo>
                    <a:pt x="485" y="1111"/>
                    <a:pt x="633" y="1164"/>
                    <a:pt x="777" y="1164"/>
                  </a:cubicBezTo>
                  <a:cubicBezTo>
                    <a:pt x="1079" y="1164"/>
                    <a:pt x="1367" y="933"/>
                    <a:pt x="1367" y="580"/>
                  </a:cubicBezTo>
                  <a:cubicBezTo>
                    <a:pt x="136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65"/>
            <p:cNvSpPr/>
            <p:nvPr/>
          </p:nvSpPr>
          <p:spPr>
            <a:xfrm>
              <a:off x="2060535" y="4233009"/>
              <a:ext cx="35367" cy="35065"/>
            </a:xfrm>
            <a:custGeom>
              <a:rect b="b" l="l" r="r" t="t"/>
              <a:pathLst>
                <a:path extrusionOk="0" h="1161" w="1171">
                  <a:moveTo>
                    <a:pt x="590" y="0"/>
                  </a:moveTo>
                  <a:cubicBezTo>
                    <a:pt x="266" y="0"/>
                    <a:pt x="0" y="266"/>
                    <a:pt x="0" y="580"/>
                  </a:cubicBezTo>
                  <a:cubicBezTo>
                    <a:pt x="0" y="905"/>
                    <a:pt x="266" y="1161"/>
                    <a:pt x="590" y="1161"/>
                  </a:cubicBezTo>
                  <a:cubicBezTo>
                    <a:pt x="905" y="1161"/>
                    <a:pt x="1171" y="905"/>
                    <a:pt x="1171" y="580"/>
                  </a:cubicBezTo>
                  <a:cubicBezTo>
                    <a:pt x="1171" y="266"/>
                    <a:pt x="905" y="0"/>
                    <a:pt x="5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65"/>
            <p:cNvSpPr/>
            <p:nvPr/>
          </p:nvSpPr>
          <p:spPr>
            <a:xfrm>
              <a:off x="2132418" y="4233009"/>
              <a:ext cx="35065" cy="35065"/>
            </a:xfrm>
            <a:custGeom>
              <a:rect b="b" l="l" r="r" t="t"/>
              <a:pathLst>
                <a:path extrusionOk="0" h="1161" w="1161">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65"/>
            <p:cNvSpPr/>
            <p:nvPr/>
          </p:nvSpPr>
          <p:spPr>
            <a:xfrm>
              <a:off x="967737" y="3714666"/>
              <a:ext cx="41317" cy="35186"/>
            </a:xfrm>
            <a:custGeom>
              <a:rect b="b" l="l" r="r" t="t"/>
              <a:pathLst>
                <a:path extrusionOk="0" h="1165" w="1368">
                  <a:moveTo>
                    <a:pt x="777" y="0"/>
                  </a:moveTo>
                  <a:cubicBezTo>
                    <a:pt x="256" y="0"/>
                    <a:pt x="0" y="630"/>
                    <a:pt x="364" y="994"/>
                  </a:cubicBezTo>
                  <a:cubicBezTo>
                    <a:pt x="485" y="1111"/>
                    <a:pt x="633" y="1164"/>
                    <a:pt x="777" y="1164"/>
                  </a:cubicBezTo>
                  <a:cubicBezTo>
                    <a:pt x="1079" y="1164"/>
                    <a:pt x="1367" y="933"/>
                    <a:pt x="1367" y="581"/>
                  </a:cubicBezTo>
                  <a:cubicBezTo>
                    <a:pt x="136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65"/>
            <p:cNvSpPr/>
            <p:nvPr/>
          </p:nvSpPr>
          <p:spPr>
            <a:xfrm>
              <a:off x="967737" y="3787727"/>
              <a:ext cx="41317" cy="35186"/>
            </a:xfrm>
            <a:custGeom>
              <a:rect b="b" l="l" r="r" t="t"/>
              <a:pathLst>
                <a:path extrusionOk="0" h="1165" w="1368">
                  <a:moveTo>
                    <a:pt x="777" y="1"/>
                  </a:moveTo>
                  <a:cubicBezTo>
                    <a:pt x="256" y="1"/>
                    <a:pt x="0" y="620"/>
                    <a:pt x="364" y="994"/>
                  </a:cubicBezTo>
                  <a:cubicBezTo>
                    <a:pt x="485" y="1112"/>
                    <a:pt x="633" y="1165"/>
                    <a:pt x="777" y="1165"/>
                  </a:cubicBezTo>
                  <a:cubicBezTo>
                    <a:pt x="1079" y="1165"/>
                    <a:pt x="1367" y="934"/>
                    <a:pt x="1367" y="581"/>
                  </a:cubicBezTo>
                  <a:cubicBezTo>
                    <a:pt x="1357" y="256"/>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65"/>
            <p:cNvSpPr/>
            <p:nvPr/>
          </p:nvSpPr>
          <p:spPr>
            <a:xfrm>
              <a:off x="967737" y="3860516"/>
              <a:ext cx="41317" cy="35307"/>
            </a:xfrm>
            <a:custGeom>
              <a:rect b="b" l="l" r="r" t="t"/>
              <a:pathLst>
                <a:path extrusionOk="0" h="1169" w="1368">
                  <a:moveTo>
                    <a:pt x="777" y="0"/>
                  </a:moveTo>
                  <a:cubicBezTo>
                    <a:pt x="256" y="0"/>
                    <a:pt x="0" y="630"/>
                    <a:pt x="364" y="994"/>
                  </a:cubicBezTo>
                  <a:cubicBezTo>
                    <a:pt x="485" y="1115"/>
                    <a:pt x="634" y="1169"/>
                    <a:pt x="779" y="1169"/>
                  </a:cubicBezTo>
                  <a:cubicBezTo>
                    <a:pt x="1080" y="1169"/>
                    <a:pt x="1367" y="936"/>
                    <a:pt x="1367" y="590"/>
                  </a:cubicBezTo>
                  <a:cubicBezTo>
                    <a:pt x="135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65"/>
            <p:cNvSpPr/>
            <p:nvPr/>
          </p:nvSpPr>
          <p:spPr>
            <a:xfrm>
              <a:off x="967737" y="3933577"/>
              <a:ext cx="41317" cy="35186"/>
            </a:xfrm>
            <a:custGeom>
              <a:rect b="b" l="l" r="r" t="t"/>
              <a:pathLst>
                <a:path extrusionOk="0" h="1165" w="1368">
                  <a:moveTo>
                    <a:pt x="777" y="1"/>
                  </a:moveTo>
                  <a:cubicBezTo>
                    <a:pt x="256" y="1"/>
                    <a:pt x="0" y="630"/>
                    <a:pt x="364" y="994"/>
                  </a:cubicBezTo>
                  <a:cubicBezTo>
                    <a:pt x="485" y="1112"/>
                    <a:pt x="631" y="1165"/>
                    <a:pt x="775" y="1165"/>
                  </a:cubicBezTo>
                  <a:cubicBezTo>
                    <a:pt x="1075" y="1165"/>
                    <a:pt x="1360" y="933"/>
                    <a:pt x="1367" y="581"/>
                  </a:cubicBezTo>
                  <a:cubicBezTo>
                    <a:pt x="1367" y="256"/>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65"/>
            <p:cNvSpPr/>
            <p:nvPr/>
          </p:nvSpPr>
          <p:spPr>
            <a:xfrm>
              <a:off x="967737" y="4006638"/>
              <a:ext cx="41317" cy="35186"/>
            </a:xfrm>
            <a:custGeom>
              <a:rect b="b" l="l" r="r" t="t"/>
              <a:pathLst>
                <a:path extrusionOk="0" h="1165" w="1368">
                  <a:moveTo>
                    <a:pt x="777" y="1"/>
                  </a:moveTo>
                  <a:cubicBezTo>
                    <a:pt x="256" y="1"/>
                    <a:pt x="0" y="621"/>
                    <a:pt x="364" y="994"/>
                  </a:cubicBezTo>
                  <a:cubicBezTo>
                    <a:pt x="485" y="1112"/>
                    <a:pt x="633" y="1165"/>
                    <a:pt x="777" y="1165"/>
                  </a:cubicBezTo>
                  <a:cubicBezTo>
                    <a:pt x="1079" y="1165"/>
                    <a:pt x="1367" y="934"/>
                    <a:pt x="1367" y="581"/>
                  </a:cubicBezTo>
                  <a:cubicBezTo>
                    <a:pt x="1367" y="257"/>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65"/>
            <p:cNvSpPr/>
            <p:nvPr/>
          </p:nvSpPr>
          <p:spPr>
            <a:xfrm>
              <a:off x="967737" y="4079427"/>
              <a:ext cx="41317" cy="35337"/>
            </a:xfrm>
            <a:custGeom>
              <a:rect b="b" l="l" r="r" t="t"/>
              <a:pathLst>
                <a:path extrusionOk="0" h="1170" w="1368">
                  <a:moveTo>
                    <a:pt x="777" y="0"/>
                  </a:moveTo>
                  <a:cubicBezTo>
                    <a:pt x="256" y="0"/>
                    <a:pt x="0" y="630"/>
                    <a:pt x="364" y="994"/>
                  </a:cubicBezTo>
                  <a:cubicBezTo>
                    <a:pt x="485" y="1115"/>
                    <a:pt x="634" y="1169"/>
                    <a:pt x="779" y="1169"/>
                  </a:cubicBezTo>
                  <a:cubicBezTo>
                    <a:pt x="1080" y="1169"/>
                    <a:pt x="1367" y="936"/>
                    <a:pt x="1367" y="591"/>
                  </a:cubicBezTo>
                  <a:cubicBezTo>
                    <a:pt x="135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65"/>
            <p:cNvSpPr/>
            <p:nvPr/>
          </p:nvSpPr>
          <p:spPr>
            <a:xfrm>
              <a:off x="967737" y="4152488"/>
              <a:ext cx="41317" cy="35186"/>
            </a:xfrm>
            <a:custGeom>
              <a:rect b="b" l="l" r="r" t="t"/>
              <a:pathLst>
                <a:path extrusionOk="0" h="1165" w="1368">
                  <a:moveTo>
                    <a:pt x="777" y="1"/>
                  </a:moveTo>
                  <a:cubicBezTo>
                    <a:pt x="256" y="1"/>
                    <a:pt x="0" y="630"/>
                    <a:pt x="364" y="994"/>
                  </a:cubicBezTo>
                  <a:cubicBezTo>
                    <a:pt x="485" y="1112"/>
                    <a:pt x="633" y="1165"/>
                    <a:pt x="777" y="1165"/>
                  </a:cubicBezTo>
                  <a:cubicBezTo>
                    <a:pt x="1079" y="1165"/>
                    <a:pt x="1367" y="934"/>
                    <a:pt x="1367" y="581"/>
                  </a:cubicBezTo>
                  <a:cubicBezTo>
                    <a:pt x="1357" y="257"/>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65"/>
            <p:cNvSpPr/>
            <p:nvPr/>
          </p:nvSpPr>
          <p:spPr>
            <a:xfrm>
              <a:off x="1296827" y="3796637"/>
              <a:ext cx="115585" cy="111417"/>
            </a:xfrm>
            <a:custGeom>
              <a:rect b="b" l="l" r="r" t="t"/>
              <a:pathLst>
                <a:path extrusionOk="0" h="3689" w="3827">
                  <a:moveTo>
                    <a:pt x="1" y="1"/>
                  </a:moveTo>
                  <a:lnTo>
                    <a:pt x="1" y="3689"/>
                  </a:lnTo>
                  <a:lnTo>
                    <a:pt x="365" y="3689"/>
                  </a:lnTo>
                  <a:lnTo>
                    <a:pt x="365" y="758"/>
                  </a:lnTo>
                  <a:lnTo>
                    <a:pt x="1811" y="3217"/>
                  </a:lnTo>
                  <a:lnTo>
                    <a:pt x="1997" y="3217"/>
                  </a:lnTo>
                  <a:lnTo>
                    <a:pt x="3453" y="738"/>
                  </a:lnTo>
                  <a:lnTo>
                    <a:pt x="3453" y="3689"/>
                  </a:lnTo>
                  <a:lnTo>
                    <a:pt x="3827" y="3689"/>
                  </a:lnTo>
                  <a:lnTo>
                    <a:pt x="3827" y="1"/>
                  </a:lnTo>
                  <a:lnTo>
                    <a:pt x="3502" y="1"/>
                  </a:lnTo>
                  <a:lnTo>
                    <a:pt x="1919" y="2735"/>
                  </a:lnTo>
                  <a:lnTo>
                    <a:pt x="31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65"/>
            <p:cNvSpPr/>
            <p:nvPr/>
          </p:nvSpPr>
          <p:spPr>
            <a:xfrm>
              <a:off x="1454576" y="3795761"/>
              <a:ext cx="117065" cy="113199"/>
            </a:xfrm>
            <a:custGeom>
              <a:rect b="b" l="l" r="r" t="t"/>
              <a:pathLst>
                <a:path extrusionOk="0" h="3748" w="3876">
                  <a:moveTo>
                    <a:pt x="1990" y="344"/>
                  </a:moveTo>
                  <a:cubicBezTo>
                    <a:pt x="2822" y="344"/>
                    <a:pt x="3501" y="1031"/>
                    <a:pt x="3482" y="1869"/>
                  </a:cubicBezTo>
                  <a:cubicBezTo>
                    <a:pt x="3501" y="2717"/>
                    <a:pt x="2822" y="3404"/>
                    <a:pt x="1990" y="3404"/>
                  </a:cubicBezTo>
                  <a:cubicBezTo>
                    <a:pt x="1973" y="3404"/>
                    <a:pt x="1955" y="3404"/>
                    <a:pt x="1938" y="3403"/>
                  </a:cubicBezTo>
                  <a:cubicBezTo>
                    <a:pt x="1053" y="3403"/>
                    <a:pt x="384" y="2754"/>
                    <a:pt x="384" y="1869"/>
                  </a:cubicBezTo>
                  <a:cubicBezTo>
                    <a:pt x="384" y="994"/>
                    <a:pt x="1053" y="345"/>
                    <a:pt x="1938" y="345"/>
                  </a:cubicBezTo>
                  <a:cubicBezTo>
                    <a:pt x="1955" y="344"/>
                    <a:pt x="1973" y="344"/>
                    <a:pt x="1990" y="344"/>
                  </a:cubicBezTo>
                  <a:close/>
                  <a:moveTo>
                    <a:pt x="1938" y="0"/>
                  </a:moveTo>
                  <a:cubicBezTo>
                    <a:pt x="826" y="0"/>
                    <a:pt x="0" y="797"/>
                    <a:pt x="0" y="1869"/>
                  </a:cubicBezTo>
                  <a:cubicBezTo>
                    <a:pt x="0" y="2951"/>
                    <a:pt x="836" y="3747"/>
                    <a:pt x="1938" y="3747"/>
                  </a:cubicBezTo>
                  <a:cubicBezTo>
                    <a:pt x="3049" y="3747"/>
                    <a:pt x="3875" y="2951"/>
                    <a:pt x="3875" y="1869"/>
                  </a:cubicBezTo>
                  <a:cubicBezTo>
                    <a:pt x="3875" y="797"/>
                    <a:pt x="3059" y="0"/>
                    <a:pt x="193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65"/>
            <p:cNvSpPr/>
            <p:nvPr/>
          </p:nvSpPr>
          <p:spPr>
            <a:xfrm>
              <a:off x="1592693" y="3796637"/>
              <a:ext cx="110511" cy="111417"/>
            </a:xfrm>
            <a:custGeom>
              <a:rect b="b" l="l" r="r" t="t"/>
              <a:pathLst>
                <a:path extrusionOk="0" h="3689" w="3659">
                  <a:moveTo>
                    <a:pt x="0" y="1"/>
                  </a:moveTo>
                  <a:lnTo>
                    <a:pt x="1633" y="3689"/>
                  </a:lnTo>
                  <a:lnTo>
                    <a:pt x="2026" y="3689"/>
                  </a:lnTo>
                  <a:lnTo>
                    <a:pt x="3659" y="1"/>
                  </a:lnTo>
                  <a:lnTo>
                    <a:pt x="3256" y="1"/>
                  </a:lnTo>
                  <a:lnTo>
                    <a:pt x="1840" y="3197"/>
                  </a:lnTo>
                  <a:lnTo>
                    <a:pt x="423"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65"/>
            <p:cNvSpPr/>
            <p:nvPr/>
          </p:nvSpPr>
          <p:spPr>
            <a:xfrm>
              <a:off x="1734979" y="3796637"/>
              <a:ext cx="11900" cy="111417"/>
            </a:xfrm>
            <a:custGeom>
              <a:rect b="b" l="l" r="r" t="t"/>
              <a:pathLst>
                <a:path extrusionOk="0" h="3689" w="394">
                  <a:moveTo>
                    <a:pt x="0" y="1"/>
                  </a:moveTo>
                  <a:lnTo>
                    <a:pt x="0" y="3689"/>
                  </a:lnTo>
                  <a:lnTo>
                    <a:pt x="394" y="3689"/>
                  </a:lnTo>
                  <a:lnTo>
                    <a:pt x="3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65"/>
            <p:cNvSpPr/>
            <p:nvPr/>
          </p:nvSpPr>
          <p:spPr>
            <a:xfrm>
              <a:off x="1799130" y="3796637"/>
              <a:ext cx="78436" cy="111417"/>
            </a:xfrm>
            <a:custGeom>
              <a:rect b="b" l="l" r="r" t="t"/>
              <a:pathLst>
                <a:path extrusionOk="0" h="3689" w="2597">
                  <a:moveTo>
                    <a:pt x="1" y="1"/>
                  </a:moveTo>
                  <a:lnTo>
                    <a:pt x="1" y="3689"/>
                  </a:lnTo>
                  <a:lnTo>
                    <a:pt x="2597" y="3689"/>
                  </a:lnTo>
                  <a:lnTo>
                    <a:pt x="2597" y="3354"/>
                  </a:lnTo>
                  <a:lnTo>
                    <a:pt x="384" y="3354"/>
                  </a:lnTo>
                  <a:lnTo>
                    <a:pt x="384" y="1978"/>
                  </a:lnTo>
                  <a:lnTo>
                    <a:pt x="2292" y="1978"/>
                  </a:lnTo>
                  <a:lnTo>
                    <a:pt x="2292" y="1653"/>
                  </a:lnTo>
                  <a:lnTo>
                    <a:pt x="384" y="1653"/>
                  </a:lnTo>
                  <a:lnTo>
                    <a:pt x="384" y="335"/>
                  </a:lnTo>
                  <a:lnTo>
                    <a:pt x="2528" y="335"/>
                  </a:lnTo>
                  <a:lnTo>
                    <a:pt x="252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65"/>
            <p:cNvSpPr/>
            <p:nvPr/>
          </p:nvSpPr>
          <p:spPr>
            <a:xfrm>
              <a:off x="1163753" y="3987640"/>
              <a:ext cx="90034" cy="111115"/>
            </a:xfrm>
            <a:custGeom>
              <a:rect b="b" l="l" r="r" t="t"/>
              <a:pathLst>
                <a:path extrusionOk="0" h="3679" w="2981">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65"/>
            <p:cNvSpPr/>
            <p:nvPr/>
          </p:nvSpPr>
          <p:spPr>
            <a:xfrm>
              <a:off x="1276953" y="3986462"/>
              <a:ext cx="117035" cy="113501"/>
            </a:xfrm>
            <a:custGeom>
              <a:rect b="b" l="l" r="r" t="t"/>
              <a:pathLst>
                <a:path extrusionOk="0" h="3758" w="3875">
                  <a:moveTo>
                    <a:pt x="1990" y="353"/>
                  </a:moveTo>
                  <a:cubicBezTo>
                    <a:pt x="2831" y="353"/>
                    <a:pt x="3501" y="1040"/>
                    <a:pt x="3482" y="1879"/>
                  </a:cubicBezTo>
                  <a:cubicBezTo>
                    <a:pt x="3501" y="2717"/>
                    <a:pt x="2822" y="3404"/>
                    <a:pt x="1990" y="3404"/>
                  </a:cubicBezTo>
                  <a:cubicBezTo>
                    <a:pt x="1972" y="3404"/>
                    <a:pt x="1955" y="3404"/>
                    <a:pt x="1937" y="3403"/>
                  </a:cubicBezTo>
                  <a:cubicBezTo>
                    <a:pt x="1062" y="3403"/>
                    <a:pt x="384" y="2754"/>
                    <a:pt x="384" y="1879"/>
                  </a:cubicBezTo>
                  <a:cubicBezTo>
                    <a:pt x="384" y="994"/>
                    <a:pt x="1052" y="354"/>
                    <a:pt x="1937" y="354"/>
                  </a:cubicBezTo>
                  <a:cubicBezTo>
                    <a:pt x="1955" y="354"/>
                    <a:pt x="1973" y="353"/>
                    <a:pt x="1990" y="353"/>
                  </a:cubicBezTo>
                  <a:close/>
                  <a:moveTo>
                    <a:pt x="1937" y="0"/>
                  </a:moveTo>
                  <a:cubicBezTo>
                    <a:pt x="826" y="0"/>
                    <a:pt x="0" y="807"/>
                    <a:pt x="0" y="1879"/>
                  </a:cubicBezTo>
                  <a:cubicBezTo>
                    <a:pt x="0" y="2951"/>
                    <a:pt x="836" y="3757"/>
                    <a:pt x="1937" y="3757"/>
                  </a:cubicBezTo>
                  <a:cubicBezTo>
                    <a:pt x="3049" y="3757"/>
                    <a:pt x="3875" y="2960"/>
                    <a:pt x="3875" y="1879"/>
                  </a:cubicBezTo>
                  <a:cubicBezTo>
                    <a:pt x="3875" y="797"/>
                    <a:pt x="3059" y="0"/>
                    <a:pt x="193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65"/>
            <p:cNvSpPr/>
            <p:nvPr/>
          </p:nvSpPr>
          <p:spPr>
            <a:xfrm>
              <a:off x="1436152" y="3987640"/>
              <a:ext cx="93296" cy="111417"/>
            </a:xfrm>
            <a:custGeom>
              <a:rect b="b" l="l" r="r" t="t"/>
              <a:pathLst>
                <a:path extrusionOk="0" h="3689" w="3089">
                  <a:moveTo>
                    <a:pt x="0" y="1"/>
                  </a:moveTo>
                  <a:lnTo>
                    <a:pt x="0" y="3689"/>
                  </a:lnTo>
                  <a:lnTo>
                    <a:pt x="394" y="3689"/>
                  </a:lnTo>
                  <a:lnTo>
                    <a:pt x="394" y="689"/>
                  </a:lnTo>
                  <a:lnTo>
                    <a:pt x="2764" y="3689"/>
                  </a:lnTo>
                  <a:lnTo>
                    <a:pt x="3089" y="3689"/>
                  </a:lnTo>
                  <a:lnTo>
                    <a:pt x="3089" y="1"/>
                  </a:lnTo>
                  <a:lnTo>
                    <a:pt x="2705" y="1"/>
                  </a:lnTo>
                  <a:lnTo>
                    <a:pt x="2705" y="2990"/>
                  </a:lnTo>
                  <a:lnTo>
                    <a:pt x="32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65"/>
            <p:cNvSpPr/>
            <p:nvPr/>
          </p:nvSpPr>
          <p:spPr>
            <a:xfrm>
              <a:off x="1581398" y="3987640"/>
              <a:ext cx="11930" cy="111417"/>
            </a:xfrm>
            <a:custGeom>
              <a:rect b="b" l="l" r="r" t="t"/>
              <a:pathLst>
                <a:path extrusionOk="0" h="3689" w="395">
                  <a:moveTo>
                    <a:pt x="1" y="1"/>
                  </a:moveTo>
                  <a:lnTo>
                    <a:pt x="1" y="3689"/>
                  </a:lnTo>
                  <a:lnTo>
                    <a:pt x="394" y="3689"/>
                  </a:lnTo>
                  <a:lnTo>
                    <a:pt x="3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65"/>
            <p:cNvSpPr/>
            <p:nvPr/>
          </p:nvSpPr>
          <p:spPr>
            <a:xfrm>
              <a:off x="1635461" y="3986462"/>
              <a:ext cx="100121" cy="113199"/>
            </a:xfrm>
            <a:custGeom>
              <a:rect b="b" l="l" r="r" t="t"/>
              <a:pathLst>
                <a:path extrusionOk="0" h="3748" w="3315">
                  <a:moveTo>
                    <a:pt x="1948" y="0"/>
                  </a:moveTo>
                  <a:cubicBezTo>
                    <a:pt x="817" y="0"/>
                    <a:pt x="1" y="797"/>
                    <a:pt x="1" y="1879"/>
                  </a:cubicBezTo>
                  <a:cubicBezTo>
                    <a:pt x="1" y="2951"/>
                    <a:pt x="817" y="3747"/>
                    <a:pt x="1938" y="3747"/>
                  </a:cubicBezTo>
                  <a:cubicBezTo>
                    <a:pt x="1953" y="3748"/>
                    <a:pt x="1967" y="3748"/>
                    <a:pt x="1981" y="3748"/>
                  </a:cubicBezTo>
                  <a:cubicBezTo>
                    <a:pt x="2458" y="3748"/>
                    <a:pt x="2923" y="3590"/>
                    <a:pt x="3295" y="3285"/>
                  </a:cubicBezTo>
                  <a:lnTo>
                    <a:pt x="3295" y="1879"/>
                  </a:lnTo>
                  <a:lnTo>
                    <a:pt x="2922" y="1879"/>
                  </a:lnTo>
                  <a:lnTo>
                    <a:pt x="2922" y="3118"/>
                  </a:lnTo>
                  <a:cubicBezTo>
                    <a:pt x="2659" y="3306"/>
                    <a:pt x="2333" y="3404"/>
                    <a:pt x="2005" y="3404"/>
                  </a:cubicBezTo>
                  <a:cubicBezTo>
                    <a:pt x="1989" y="3404"/>
                    <a:pt x="1973" y="3403"/>
                    <a:pt x="1958" y="3403"/>
                  </a:cubicBezTo>
                  <a:cubicBezTo>
                    <a:pt x="1053" y="3403"/>
                    <a:pt x="384" y="2754"/>
                    <a:pt x="384" y="1869"/>
                  </a:cubicBezTo>
                  <a:cubicBezTo>
                    <a:pt x="384" y="994"/>
                    <a:pt x="1053" y="344"/>
                    <a:pt x="1968" y="344"/>
                  </a:cubicBezTo>
                  <a:cubicBezTo>
                    <a:pt x="1980" y="344"/>
                    <a:pt x="1992" y="344"/>
                    <a:pt x="2004" y="344"/>
                  </a:cubicBezTo>
                  <a:cubicBezTo>
                    <a:pt x="2404" y="344"/>
                    <a:pt x="2783" y="500"/>
                    <a:pt x="3069" y="777"/>
                  </a:cubicBezTo>
                  <a:lnTo>
                    <a:pt x="3315" y="531"/>
                  </a:lnTo>
                  <a:cubicBezTo>
                    <a:pt x="2990" y="177"/>
                    <a:pt x="2509" y="0"/>
                    <a:pt x="194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65"/>
            <p:cNvSpPr/>
            <p:nvPr/>
          </p:nvSpPr>
          <p:spPr>
            <a:xfrm>
              <a:off x="1784270" y="3987338"/>
              <a:ext cx="93024" cy="111719"/>
            </a:xfrm>
            <a:custGeom>
              <a:rect b="b" l="l" r="r" t="t"/>
              <a:pathLst>
                <a:path extrusionOk="0" h="3699" w="3080">
                  <a:moveTo>
                    <a:pt x="1" y="1"/>
                  </a:moveTo>
                  <a:lnTo>
                    <a:pt x="1" y="3689"/>
                  </a:lnTo>
                  <a:lnTo>
                    <a:pt x="384" y="3689"/>
                  </a:lnTo>
                  <a:lnTo>
                    <a:pt x="384" y="1987"/>
                  </a:lnTo>
                  <a:lnTo>
                    <a:pt x="2705" y="1987"/>
                  </a:lnTo>
                  <a:lnTo>
                    <a:pt x="2705" y="3699"/>
                  </a:lnTo>
                  <a:lnTo>
                    <a:pt x="3079" y="3699"/>
                  </a:lnTo>
                  <a:lnTo>
                    <a:pt x="3079" y="11"/>
                  </a:lnTo>
                  <a:lnTo>
                    <a:pt x="2705" y="11"/>
                  </a:lnTo>
                  <a:lnTo>
                    <a:pt x="2705" y="1653"/>
                  </a:lnTo>
                  <a:lnTo>
                    <a:pt x="384" y="1653"/>
                  </a:lnTo>
                  <a:lnTo>
                    <a:pt x="38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65"/>
            <p:cNvSpPr/>
            <p:nvPr/>
          </p:nvSpPr>
          <p:spPr>
            <a:xfrm>
              <a:off x="1911998" y="3987640"/>
              <a:ext cx="90034" cy="111115"/>
            </a:xfrm>
            <a:custGeom>
              <a:rect b="b" l="l" r="r" t="t"/>
              <a:pathLst>
                <a:path extrusionOk="0" h="3679" w="2981">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65"/>
            <p:cNvSpPr/>
            <p:nvPr/>
          </p:nvSpPr>
          <p:spPr>
            <a:xfrm>
              <a:off x="1846971" y="3384517"/>
              <a:ext cx="387347" cy="193840"/>
            </a:xfrm>
            <a:custGeom>
              <a:rect b="b" l="l" r="r" t="t"/>
              <a:pathLst>
                <a:path extrusionOk="0" h="6418" w="12825">
                  <a:moveTo>
                    <a:pt x="8133" y="1470"/>
                  </a:moveTo>
                  <a:cubicBezTo>
                    <a:pt x="8419" y="1657"/>
                    <a:pt x="8655" y="1913"/>
                    <a:pt x="8822" y="2208"/>
                  </a:cubicBezTo>
                  <a:cubicBezTo>
                    <a:pt x="9078" y="2729"/>
                    <a:pt x="9097" y="3428"/>
                    <a:pt x="8861" y="4165"/>
                  </a:cubicBezTo>
                  <a:cubicBezTo>
                    <a:pt x="8725" y="4584"/>
                    <a:pt x="8361" y="5170"/>
                    <a:pt x="7887" y="5170"/>
                  </a:cubicBezTo>
                  <a:cubicBezTo>
                    <a:pt x="7848" y="5170"/>
                    <a:pt x="7809" y="5167"/>
                    <a:pt x="7770" y="5158"/>
                  </a:cubicBezTo>
                  <a:cubicBezTo>
                    <a:pt x="7297" y="5070"/>
                    <a:pt x="7081" y="4450"/>
                    <a:pt x="7111" y="3890"/>
                  </a:cubicBezTo>
                  <a:cubicBezTo>
                    <a:pt x="7160" y="2985"/>
                    <a:pt x="7524" y="2139"/>
                    <a:pt x="8133" y="1470"/>
                  </a:cubicBezTo>
                  <a:close/>
                  <a:moveTo>
                    <a:pt x="3963" y="2493"/>
                  </a:moveTo>
                  <a:cubicBezTo>
                    <a:pt x="4249" y="2749"/>
                    <a:pt x="4475" y="3054"/>
                    <a:pt x="4632" y="3408"/>
                  </a:cubicBezTo>
                  <a:cubicBezTo>
                    <a:pt x="4888" y="3978"/>
                    <a:pt x="4917" y="4637"/>
                    <a:pt x="4691" y="5227"/>
                  </a:cubicBezTo>
                  <a:cubicBezTo>
                    <a:pt x="4544" y="5621"/>
                    <a:pt x="4239" y="5926"/>
                    <a:pt x="3855" y="6093"/>
                  </a:cubicBezTo>
                  <a:cubicBezTo>
                    <a:pt x="3760" y="6133"/>
                    <a:pt x="3659" y="6153"/>
                    <a:pt x="3558" y="6153"/>
                  </a:cubicBezTo>
                  <a:cubicBezTo>
                    <a:pt x="3440" y="6153"/>
                    <a:pt x="3322" y="6126"/>
                    <a:pt x="3216" y="6073"/>
                  </a:cubicBezTo>
                  <a:cubicBezTo>
                    <a:pt x="2803" y="5876"/>
                    <a:pt x="2675" y="5335"/>
                    <a:pt x="2685" y="4932"/>
                  </a:cubicBezTo>
                  <a:cubicBezTo>
                    <a:pt x="2724" y="3929"/>
                    <a:pt x="3383" y="3064"/>
                    <a:pt x="3963" y="2493"/>
                  </a:cubicBezTo>
                  <a:close/>
                  <a:moveTo>
                    <a:pt x="10924" y="1"/>
                  </a:moveTo>
                  <a:cubicBezTo>
                    <a:pt x="10227" y="1"/>
                    <a:pt x="9531" y="175"/>
                    <a:pt x="8901" y="526"/>
                  </a:cubicBezTo>
                  <a:cubicBezTo>
                    <a:pt x="8605" y="693"/>
                    <a:pt x="8330" y="900"/>
                    <a:pt x="8094" y="1146"/>
                  </a:cubicBezTo>
                  <a:cubicBezTo>
                    <a:pt x="7688" y="935"/>
                    <a:pt x="7245" y="830"/>
                    <a:pt x="6799" y="830"/>
                  </a:cubicBezTo>
                  <a:cubicBezTo>
                    <a:pt x="6683" y="830"/>
                    <a:pt x="6567" y="837"/>
                    <a:pt x="6452" y="851"/>
                  </a:cubicBezTo>
                  <a:cubicBezTo>
                    <a:pt x="5616" y="959"/>
                    <a:pt x="4770" y="1392"/>
                    <a:pt x="3954" y="2149"/>
                  </a:cubicBezTo>
                  <a:cubicBezTo>
                    <a:pt x="3786" y="2031"/>
                    <a:pt x="3609" y="1942"/>
                    <a:pt x="3432" y="1864"/>
                  </a:cubicBezTo>
                  <a:cubicBezTo>
                    <a:pt x="3143" y="1767"/>
                    <a:pt x="2848" y="1721"/>
                    <a:pt x="2558" y="1721"/>
                  </a:cubicBezTo>
                  <a:cubicBezTo>
                    <a:pt x="1459" y="1721"/>
                    <a:pt x="428" y="2381"/>
                    <a:pt x="0" y="3447"/>
                  </a:cubicBezTo>
                  <a:lnTo>
                    <a:pt x="246" y="3546"/>
                  </a:lnTo>
                  <a:cubicBezTo>
                    <a:pt x="635" y="2581"/>
                    <a:pt x="1559" y="1992"/>
                    <a:pt x="2546" y="1992"/>
                  </a:cubicBezTo>
                  <a:cubicBezTo>
                    <a:pt x="2807" y="1992"/>
                    <a:pt x="3073" y="2033"/>
                    <a:pt x="3334" y="2119"/>
                  </a:cubicBezTo>
                  <a:cubicBezTo>
                    <a:pt x="3482" y="2178"/>
                    <a:pt x="3619" y="2247"/>
                    <a:pt x="3747" y="2336"/>
                  </a:cubicBezTo>
                  <a:cubicBezTo>
                    <a:pt x="2911" y="3172"/>
                    <a:pt x="2449" y="4067"/>
                    <a:pt x="2419" y="4922"/>
                  </a:cubicBezTo>
                  <a:cubicBezTo>
                    <a:pt x="2410" y="5424"/>
                    <a:pt x="2577" y="6053"/>
                    <a:pt x="3098" y="6309"/>
                  </a:cubicBezTo>
                  <a:cubicBezTo>
                    <a:pt x="3236" y="6378"/>
                    <a:pt x="3383" y="6417"/>
                    <a:pt x="3541" y="6417"/>
                  </a:cubicBezTo>
                  <a:cubicBezTo>
                    <a:pt x="3678" y="6417"/>
                    <a:pt x="3816" y="6388"/>
                    <a:pt x="3954" y="6339"/>
                  </a:cubicBezTo>
                  <a:cubicBezTo>
                    <a:pt x="4406" y="6152"/>
                    <a:pt x="4760" y="5788"/>
                    <a:pt x="4947" y="5326"/>
                  </a:cubicBezTo>
                  <a:cubicBezTo>
                    <a:pt x="5193" y="4667"/>
                    <a:pt x="5163" y="3939"/>
                    <a:pt x="4878" y="3300"/>
                  </a:cubicBezTo>
                  <a:cubicBezTo>
                    <a:pt x="4711" y="2926"/>
                    <a:pt x="4465" y="2592"/>
                    <a:pt x="4160" y="2316"/>
                  </a:cubicBezTo>
                  <a:cubicBezTo>
                    <a:pt x="4927" y="1608"/>
                    <a:pt x="5714" y="1215"/>
                    <a:pt x="6481" y="1116"/>
                  </a:cubicBezTo>
                  <a:cubicBezTo>
                    <a:pt x="6587" y="1104"/>
                    <a:pt x="6693" y="1097"/>
                    <a:pt x="6798" y="1097"/>
                  </a:cubicBezTo>
                  <a:cubicBezTo>
                    <a:pt x="7179" y="1097"/>
                    <a:pt x="7550" y="1181"/>
                    <a:pt x="7897" y="1343"/>
                  </a:cubicBezTo>
                  <a:cubicBezTo>
                    <a:pt x="7278" y="2041"/>
                    <a:pt x="6904" y="2936"/>
                    <a:pt x="6845" y="3870"/>
                  </a:cubicBezTo>
                  <a:cubicBezTo>
                    <a:pt x="6816" y="4529"/>
                    <a:pt x="7061" y="5296"/>
                    <a:pt x="7720" y="5424"/>
                  </a:cubicBezTo>
                  <a:cubicBezTo>
                    <a:pt x="7777" y="5435"/>
                    <a:pt x="7833" y="5440"/>
                    <a:pt x="7887" y="5440"/>
                  </a:cubicBezTo>
                  <a:cubicBezTo>
                    <a:pt x="8468" y="5440"/>
                    <a:pt x="8928" y="4846"/>
                    <a:pt x="9117" y="4244"/>
                  </a:cubicBezTo>
                  <a:cubicBezTo>
                    <a:pt x="9373" y="3447"/>
                    <a:pt x="9353" y="2680"/>
                    <a:pt x="9058" y="2090"/>
                  </a:cubicBezTo>
                  <a:cubicBezTo>
                    <a:pt x="8891" y="1765"/>
                    <a:pt x="8635" y="1490"/>
                    <a:pt x="8330" y="1284"/>
                  </a:cubicBezTo>
                  <a:cubicBezTo>
                    <a:pt x="8537" y="1077"/>
                    <a:pt x="8773" y="900"/>
                    <a:pt x="9028" y="762"/>
                  </a:cubicBezTo>
                  <a:cubicBezTo>
                    <a:pt x="9619" y="431"/>
                    <a:pt x="10274" y="266"/>
                    <a:pt x="10928" y="266"/>
                  </a:cubicBezTo>
                  <a:cubicBezTo>
                    <a:pt x="11538" y="266"/>
                    <a:pt x="12147" y="409"/>
                    <a:pt x="12707" y="693"/>
                  </a:cubicBezTo>
                  <a:lnTo>
                    <a:pt x="12825" y="457"/>
                  </a:lnTo>
                  <a:cubicBezTo>
                    <a:pt x="12226" y="153"/>
                    <a:pt x="11575" y="1"/>
                    <a:pt x="10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65"/>
            <p:cNvSpPr/>
            <p:nvPr/>
          </p:nvSpPr>
          <p:spPr>
            <a:xfrm>
              <a:off x="1427242" y="4324766"/>
              <a:ext cx="316975" cy="131320"/>
            </a:xfrm>
            <a:custGeom>
              <a:rect b="b" l="l" r="r" t="t"/>
              <a:pathLst>
                <a:path extrusionOk="0" fill="none" h="4348" w="10495">
                  <a:moveTo>
                    <a:pt x="0" y="394"/>
                  </a:moveTo>
                  <a:cubicBezTo>
                    <a:pt x="20" y="2735"/>
                    <a:pt x="2439" y="4289"/>
                    <a:pt x="4593" y="3345"/>
                  </a:cubicBezTo>
                  <a:cubicBezTo>
                    <a:pt x="5164" y="3089"/>
                    <a:pt x="5675" y="2647"/>
                    <a:pt x="5882" y="2056"/>
                  </a:cubicBezTo>
                  <a:cubicBezTo>
                    <a:pt x="6098" y="1457"/>
                    <a:pt x="5941" y="729"/>
                    <a:pt x="5429" y="365"/>
                  </a:cubicBezTo>
                  <a:cubicBezTo>
                    <a:pt x="4918" y="1"/>
                    <a:pt x="4082" y="148"/>
                    <a:pt x="3826" y="719"/>
                  </a:cubicBezTo>
                  <a:cubicBezTo>
                    <a:pt x="3738" y="955"/>
                    <a:pt x="3708" y="1220"/>
                    <a:pt x="3748" y="1466"/>
                  </a:cubicBezTo>
                  <a:cubicBezTo>
                    <a:pt x="3885" y="2607"/>
                    <a:pt x="4760" y="3610"/>
                    <a:pt x="5852" y="3974"/>
                  </a:cubicBezTo>
                  <a:cubicBezTo>
                    <a:pt x="6944" y="4348"/>
                    <a:pt x="8193" y="4122"/>
                    <a:pt x="9147" y="3473"/>
                  </a:cubicBezTo>
                  <a:cubicBezTo>
                    <a:pt x="9786" y="3030"/>
                    <a:pt x="10317" y="2381"/>
                    <a:pt x="10494" y="1624"/>
                  </a:cubicBezTo>
                </a:path>
              </a:pathLst>
            </a:custGeom>
            <a:solidFill>
              <a:schemeClr val="lt2"/>
            </a:solidFill>
            <a:ln cap="flat" cmpd="sng" w="6650">
              <a:solidFill>
                <a:srgbClr val="1F154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9" name="Google Shape;5199;p65"/>
          <p:cNvGrpSpPr/>
          <p:nvPr/>
        </p:nvGrpSpPr>
        <p:grpSpPr>
          <a:xfrm>
            <a:off x="7625824" y="316460"/>
            <a:ext cx="1295969" cy="761283"/>
            <a:chOff x="3285175" y="1554625"/>
            <a:chExt cx="1458275" cy="856625"/>
          </a:xfrm>
        </p:grpSpPr>
        <p:sp>
          <p:nvSpPr>
            <p:cNvPr id="5200" name="Google Shape;5200;p65"/>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65"/>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65"/>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65"/>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65"/>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65"/>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65"/>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65"/>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65"/>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65"/>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65"/>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65"/>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65"/>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65"/>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65"/>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5" name="Google Shape;5215;p65"/>
          <p:cNvGrpSpPr/>
          <p:nvPr/>
        </p:nvGrpSpPr>
        <p:grpSpPr>
          <a:xfrm rot="657575">
            <a:off x="8177394" y="3122055"/>
            <a:ext cx="773062" cy="656341"/>
            <a:chOff x="3502275" y="3218775"/>
            <a:chExt cx="1175775" cy="998250"/>
          </a:xfrm>
        </p:grpSpPr>
        <p:sp>
          <p:nvSpPr>
            <p:cNvPr id="5216" name="Google Shape;5216;p65"/>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65"/>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6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65"/>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65"/>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65"/>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65"/>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65"/>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65"/>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65"/>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65"/>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65"/>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231" name="Shape 5231"/>
        <p:cNvGrpSpPr/>
        <p:nvPr/>
      </p:nvGrpSpPr>
      <p:grpSpPr>
        <a:xfrm>
          <a:off x="0" y="0"/>
          <a:ext cx="0" cy="0"/>
          <a:chOff x="0" y="0"/>
          <a:chExt cx="0" cy="0"/>
        </a:xfrm>
      </p:grpSpPr>
      <p:sp>
        <p:nvSpPr>
          <p:cNvPr id="5232" name="Google Shape;5232;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t>CONDITIONS FOR A SUCCESS MOVIE</a:t>
            </a:r>
            <a:endParaRPr sz="3500">
              <a:solidFill>
                <a:schemeClr val="lt1"/>
              </a:solidFill>
            </a:endParaRPr>
          </a:p>
        </p:txBody>
      </p:sp>
      <p:graphicFrame>
        <p:nvGraphicFramePr>
          <p:cNvPr id="5233" name="Google Shape;5233;p66"/>
          <p:cNvGraphicFramePr/>
          <p:nvPr/>
        </p:nvGraphicFramePr>
        <p:xfrm>
          <a:off x="2569038" y="1513800"/>
          <a:ext cx="3000000" cy="3000000"/>
        </p:xfrm>
        <a:graphic>
          <a:graphicData uri="http://schemas.openxmlformats.org/drawingml/2006/table">
            <a:tbl>
              <a:tblPr>
                <a:noFill/>
                <a:tableStyleId>{19A879DD-7B86-48B9-B2F9-050E3657BAB5}</a:tableStyleId>
              </a:tblPr>
              <a:tblGrid>
                <a:gridCol w="1226450"/>
                <a:gridCol w="1226450"/>
                <a:gridCol w="1122325"/>
              </a:tblGrid>
              <a:tr h="645850">
                <a:tc rowSpan="2">
                  <a:txBody>
                    <a:bodyPr/>
                    <a:lstStyle/>
                    <a:p>
                      <a:pPr indent="0" lvl="0" marL="0" rtl="0" algn="ctr">
                        <a:lnSpc>
                          <a:spcPct val="115000"/>
                        </a:lnSpc>
                        <a:spcBef>
                          <a:spcPts val="0"/>
                        </a:spcBef>
                        <a:spcAft>
                          <a:spcPts val="0"/>
                        </a:spcAft>
                        <a:buNone/>
                      </a:pPr>
                      <a:r>
                        <a:rPr b="1" lang="en" sz="2200">
                          <a:solidFill>
                            <a:schemeClr val="dk1"/>
                          </a:solidFill>
                          <a:latin typeface="Rajdhani"/>
                          <a:ea typeface="Rajdhani"/>
                          <a:cs typeface="Rajdhani"/>
                          <a:sym typeface="Rajdhani"/>
                        </a:rPr>
                        <a:t>SUCCESS</a:t>
                      </a:r>
                      <a:endParaRPr b="1" sz="22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gridSpan="2">
                  <a:txBody>
                    <a:bodyPr/>
                    <a:lstStyle/>
                    <a:p>
                      <a:pPr indent="0" lvl="0" marL="0" rtl="0" algn="ctr">
                        <a:lnSpc>
                          <a:spcPct val="115000"/>
                        </a:lnSpc>
                        <a:spcBef>
                          <a:spcPts val="0"/>
                        </a:spcBef>
                        <a:spcAft>
                          <a:spcPts val="0"/>
                        </a:spcAft>
                        <a:buNone/>
                      </a:pPr>
                      <a:r>
                        <a:rPr b="1" lang="en" sz="2200">
                          <a:solidFill>
                            <a:schemeClr val="dk1"/>
                          </a:solidFill>
                          <a:latin typeface="Rajdhani"/>
                          <a:ea typeface="Rajdhani"/>
                          <a:cs typeface="Rajdhani"/>
                          <a:sym typeface="Rajdhani"/>
                        </a:rPr>
                        <a:t>NUMERIC</a:t>
                      </a:r>
                      <a:endParaRPr b="1" sz="2200">
                        <a:solidFill>
                          <a:schemeClr val="dk1"/>
                        </a:solidFill>
                        <a:latin typeface="Rajdhani"/>
                        <a:ea typeface="Rajdhani"/>
                        <a:cs typeface="Rajdhani"/>
                        <a:sym typeface="Rajdhani"/>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hMerge="1"/>
              </a:tr>
              <a:tr h="769400">
                <a:tc vMerge="1"/>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BUDGET</a:t>
                      </a:r>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RUNTIME</a:t>
                      </a:r>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49525">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POPULARITY</a:t>
                      </a:r>
                      <a:endParaRPr b="1">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rowSpan="2">
                  <a:txBody>
                    <a:bodyPr/>
                    <a:lstStyle/>
                    <a:p>
                      <a:pPr indent="0" lvl="0" marL="0" rtl="0" algn="l">
                        <a:spcBef>
                          <a:spcPts val="0"/>
                        </a:spcBef>
                        <a:spcAft>
                          <a:spcPts val="0"/>
                        </a:spcAft>
                        <a:buNone/>
                      </a:pPr>
                      <a:r>
                        <a:rPr lang="en">
                          <a:latin typeface="Rajdhani Medium"/>
                          <a:ea typeface="Rajdhani Medium"/>
                          <a:cs typeface="Rajdhani Medium"/>
                          <a:sym typeface="Rajdhani Medium"/>
                        </a:rPr>
                        <a:t>Not a good indicator</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r>
              <a:tr h="749525">
                <a:tc>
                  <a:txBody>
                    <a:bodyPr/>
                    <a:lstStyle/>
                    <a:p>
                      <a:pPr indent="0" lvl="0" marL="0" rtl="0" algn="ctr">
                        <a:lnSpc>
                          <a:spcPct val="115000"/>
                        </a:lnSpc>
                        <a:spcBef>
                          <a:spcPts val="0"/>
                        </a:spcBef>
                        <a:spcAft>
                          <a:spcPts val="0"/>
                        </a:spcAft>
                        <a:buNone/>
                      </a:pPr>
                      <a:r>
                        <a:rPr b="1" lang="en">
                          <a:solidFill>
                            <a:schemeClr val="lt1"/>
                          </a:solidFill>
                          <a:latin typeface="Fira Sans"/>
                          <a:ea typeface="Fira Sans"/>
                          <a:cs typeface="Fira Sans"/>
                          <a:sym typeface="Fira Sans"/>
                        </a:rPr>
                        <a:t>PROFIT</a:t>
                      </a:r>
                      <a:endParaRPr b="1">
                        <a:solidFill>
                          <a:schemeClr val="lt1"/>
                        </a:solidFill>
                        <a:latin typeface="Fira Sans"/>
                        <a:ea typeface="Fira Sans"/>
                        <a:cs typeface="Fira Sans"/>
                        <a:sym typeface="Fira Sans"/>
                      </a:endParaRPr>
                    </a:p>
                  </a:txBody>
                  <a:tcPr marT="91425" marB="91425" marR="91425" marL="9142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Rajdhani Medium"/>
                        <a:ea typeface="Rajdhani Medium"/>
                        <a:cs typeface="Rajdhani Medium"/>
                        <a:sym typeface="Rajdhani Medium"/>
                      </a:endParaRPr>
                    </a:p>
                  </a:txBody>
                  <a:tcPr marT="91425" marB="91425" marR="182875" marL="182875" anchor="ctr">
                    <a:lnL cap="flat" cmpd="sng" w="19050">
                      <a:solidFill>
                        <a:schemeClr val="lt1"/>
                      </a:solidFill>
                      <a:prstDash val="solid"/>
                      <a:round/>
                      <a:headEnd len="sm" w="sm" type="none"/>
                      <a:tailEnd len="sm" w="sm" type="none"/>
                    </a:lnL>
                    <a:lnR cap="flat" cmpd="sng" w="19050">
                      <a:solidFill>
                        <a:schemeClr val="lt1"/>
                      </a:solidFill>
                      <a:prstDash val="solid"/>
                      <a:round/>
                      <a:headEnd len="sm" w="sm" type="none"/>
                      <a:tailEnd len="sm" w="sm" type="none"/>
                    </a:lnR>
                    <a:lnT cap="flat" cmpd="sng" w="19050">
                      <a:solidFill>
                        <a:schemeClr val="lt1"/>
                      </a:solidFill>
                      <a:prstDash val="solid"/>
                      <a:round/>
                      <a:headEnd len="sm" w="sm" type="none"/>
                      <a:tailEnd len="sm" w="sm" type="none"/>
                    </a:lnT>
                    <a:lnB cap="flat" cmpd="sng" w="19050">
                      <a:solidFill>
                        <a:schemeClr val="lt1"/>
                      </a:solidFill>
                      <a:prstDash val="solid"/>
                      <a:round/>
                      <a:headEnd len="sm" w="sm" type="none"/>
                      <a:tailEnd len="sm" w="sm" type="none"/>
                    </a:lnB>
                  </a:tcPr>
                </a:tc>
                <a:tc vMerge="1"/>
              </a:tr>
            </a:tbl>
          </a:graphicData>
        </a:graphic>
      </p:graphicFrame>
      <p:grpSp>
        <p:nvGrpSpPr>
          <p:cNvPr id="5234" name="Google Shape;5234;p66"/>
          <p:cNvGrpSpPr/>
          <p:nvPr/>
        </p:nvGrpSpPr>
        <p:grpSpPr>
          <a:xfrm rot="-868971">
            <a:off x="222680" y="3949459"/>
            <a:ext cx="959574" cy="1034571"/>
            <a:chOff x="921375" y="2920690"/>
            <a:chExt cx="1565427" cy="1687776"/>
          </a:xfrm>
        </p:grpSpPr>
        <p:sp>
          <p:nvSpPr>
            <p:cNvPr id="5235" name="Google Shape;5235;p66"/>
            <p:cNvSpPr/>
            <p:nvPr/>
          </p:nvSpPr>
          <p:spPr>
            <a:xfrm>
              <a:off x="921375" y="2920690"/>
              <a:ext cx="1544042" cy="1687776"/>
            </a:xfrm>
            <a:custGeom>
              <a:rect b="b" l="l" r="r" t="t"/>
              <a:pathLst>
                <a:path extrusionOk="0" h="55882" w="51123">
                  <a:moveTo>
                    <a:pt x="15628" y="0"/>
                  </a:moveTo>
                  <a:cubicBezTo>
                    <a:pt x="15471" y="0"/>
                    <a:pt x="15304" y="10"/>
                    <a:pt x="15137" y="30"/>
                  </a:cubicBezTo>
                  <a:cubicBezTo>
                    <a:pt x="13307" y="256"/>
                    <a:pt x="11803" y="1711"/>
                    <a:pt x="11399" y="3472"/>
                  </a:cubicBezTo>
                  <a:cubicBezTo>
                    <a:pt x="11075" y="3619"/>
                    <a:pt x="10770" y="3816"/>
                    <a:pt x="10514" y="4062"/>
                  </a:cubicBezTo>
                  <a:cubicBezTo>
                    <a:pt x="9924" y="3678"/>
                    <a:pt x="9236" y="3472"/>
                    <a:pt x="8528" y="3462"/>
                  </a:cubicBezTo>
                  <a:lnTo>
                    <a:pt x="8351" y="3462"/>
                  </a:lnTo>
                  <a:cubicBezTo>
                    <a:pt x="7279" y="3521"/>
                    <a:pt x="6315" y="4101"/>
                    <a:pt x="5754" y="5016"/>
                  </a:cubicBezTo>
                  <a:cubicBezTo>
                    <a:pt x="5489" y="5449"/>
                    <a:pt x="5341" y="5940"/>
                    <a:pt x="5302" y="6442"/>
                  </a:cubicBezTo>
                  <a:cubicBezTo>
                    <a:pt x="4662" y="6806"/>
                    <a:pt x="4161" y="7366"/>
                    <a:pt x="3866" y="8035"/>
                  </a:cubicBezTo>
                  <a:cubicBezTo>
                    <a:pt x="3571" y="8724"/>
                    <a:pt x="3453" y="9481"/>
                    <a:pt x="3531" y="10228"/>
                  </a:cubicBezTo>
                  <a:cubicBezTo>
                    <a:pt x="3364" y="10425"/>
                    <a:pt x="3227" y="10641"/>
                    <a:pt x="3109" y="10877"/>
                  </a:cubicBezTo>
                  <a:cubicBezTo>
                    <a:pt x="1997" y="11467"/>
                    <a:pt x="1447" y="12549"/>
                    <a:pt x="1378" y="12697"/>
                  </a:cubicBezTo>
                  <a:cubicBezTo>
                    <a:pt x="1210" y="13051"/>
                    <a:pt x="1191" y="13454"/>
                    <a:pt x="1338" y="13818"/>
                  </a:cubicBezTo>
                  <a:lnTo>
                    <a:pt x="4603" y="22256"/>
                  </a:lnTo>
                  <a:lnTo>
                    <a:pt x="1417" y="22256"/>
                  </a:lnTo>
                  <a:cubicBezTo>
                    <a:pt x="630" y="22256"/>
                    <a:pt x="1" y="22886"/>
                    <a:pt x="1" y="23663"/>
                  </a:cubicBezTo>
                  <a:lnTo>
                    <a:pt x="1" y="45574"/>
                  </a:lnTo>
                  <a:cubicBezTo>
                    <a:pt x="1" y="46351"/>
                    <a:pt x="640" y="46981"/>
                    <a:pt x="1417" y="46981"/>
                  </a:cubicBezTo>
                  <a:lnTo>
                    <a:pt x="8164" y="46981"/>
                  </a:lnTo>
                  <a:cubicBezTo>
                    <a:pt x="9275" y="48053"/>
                    <a:pt x="10534" y="48967"/>
                    <a:pt x="11891" y="49705"/>
                  </a:cubicBezTo>
                  <a:cubicBezTo>
                    <a:pt x="13248" y="50443"/>
                    <a:pt x="14674" y="51033"/>
                    <a:pt x="16150" y="51485"/>
                  </a:cubicBezTo>
                  <a:cubicBezTo>
                    <a:pt x="16513" y="54003"/>
                    <a:pt x="18667" y="55881"/>
                    <a:pt x="21214" y="55881"/>
                  </a:cubicBezTo>
                  <a:cubicBezTo>
                    <a:pt x="23299" y="55871"/>
                    <a:pt x="25178" y="54603"/>
                    <a:pt x="25955" y="52665"/>
                  </a:cubicBezTo>
                  <a:cubicBezTo>
                    <a:pt x="27135" y="52616"/>
                    <a:pt x="28305" y="52498"/>
                    <a:pt x="29466" y="52301"/>
                  </a:cubicBezTo>
                  <a:cubicBezTo>
                    <a:pt x="34432" y="51485"/>
                    <a:pt x="38711" y="49695"/>
                    <a:pt x="42192" y="46981"/>
                  </a:cubicBezTo>
                  <a:lnTo>
                    <a:pt x="46018" y="46981"/>
                  </a:lnTo>
                  <a:cubicBezTo>
                    <a:pt x="47060" y="46981"/>
                    <a:pt x="47916" y="46135"/>
                    <a:pt x="47916" y="45083"/>
                  </a:cubicBezTo>
                  <a:lnTo>
                    <a:pt x="47916" y="40519"/>
                  </a:lnTo>
                  <a:cubicBezTo>
                    <a:pt x="49981" y="37087"/>
                    <a:pt x="51083" y="33153"/>
                    <a:pt x="51102" y="29140"/>
                  </a:cubicBezTo>
                  <a:cubicBezTo>
                    <a:pt x="51122" y="24931"/>
                    <a:pt x="49863" y="20810"/>
                    <a:pt x="47513" y="17319"/>
                  </a:cubicBezTo>
                  <a:cubicBezTo>
                    <a:pt x="46215" y="15401"/>
                    <a:pt x="44729" y="13906"/>
                    <a:pt x="43107" y="12893"/>
                  </a:cubicBezTo>
                  <a:cubicBezTo>
                    <a:pt x="41041" y="11605"/>
                    <a:pt x="38475" y="10917"/>
                    <a:pt x="35691" y="10917"/>
                  </a:cubicBezTo>
                  <a:cubicBezTo>
                    <a:pt x="35062" y="10917"/>
                    <a:pt x="34432" y="10956"/>
                    <a:pt x="33803" y="11025"/>
                  </a:cubicBezTo>
                  <a:cubicBezTo>
                    <a:pt x="32613" y="11143"/>
                    <a:pt x="31443" y="11399"/>
                    <a:pt x="30312" y="11792"/>
                  </a:cubicBezTo>
                  <a:lnTo>
                    <a:pt x="30105" y="7475"/>
                  </a:lnTo>
                  <a:cubicBezTo>
                    <a:pt x="30105" y="7366"/>
                    <a:pt x="30085" y="7268"/>
                    <a:pt x="30056" y="7170"/>
                  </a:cubicBezTo>
                  <a:cubicBezTo>
                    <a:pt x="29800" y="6344"/>
                    <a:pt x="29210" y="5645"/>
                    <a:pt x="28423" y="5262"/>
                  </a:cubicBezTo>
                  <a:cubicBezTo>
                    <a:pt x="28374" y="5134"/>
                    <a:pt x="28305" y="5006"/>
                    <a:pt x="28236" y="4888"/>
                  </a:cubicBezTo>
                  <a:cubicBezTo>
                    <a:pt x="27696" y="4003"/>
                    <a:pt x="26742" y="3462"/>
                    <a:pt x="25719" y="3452"/>
                  </a:cubicBezTo>
                  <a:cubicBezTo>
                    <a:pt x="25640" y="3452"/>
                    <a:pt x="25561" y="3462"/>
                    <a:pt x="25493" y="3462"/>
                  </a:cubicBezTo>
                  <a:cubicBezTo>
                    <a:pt x="24942" y="2979"/>
                    <a:pt x="24229" y="2704"/>
                    <a:pt x="23496" y="2704"/>
                  </a:cubicBezTo>
                  <a:cubicBezTo>
                    <a:pt x="23483" y="2704"/>
                    <a:pt x="23470" y="2705"/>
                    <a:pt x="23457" y="2705"/>
                  </a:cubicBezTo>
                  <a:lnTo>
                    <a:pt x="23349" y="2705"/>
                  </a:lnTo>
                  <a:cubicBezTo>
                    <a:pt x="22926" y="2724"/>
                    <a:pt x="22503" y="2813"/>
                    <a:pt x="22109" y="2980"/>
                  </a:cubicBezTo>
                  <a:cubicBezTo>
                    <a:pt x="21805" y="2606"/>
                    <a:pt x="21411" y="2311"/>
                    <a:pt x="20978" y="2115"/>
                  </a:cubicBezTo>
                  <a:cubicBezTo>
                    <a:pt x="20605" y="1938"/>
                    <a:pt x="20192" y="1849"/>
                    <a:pt x="19779" y="1849"/>
                  </a:cubicBezTo>
                  <a:cubicBezTo>
                    <a:pt x="19602" y="1849"/>
                    <a:pt x="19434" y="1869"/>
                    <a:pt x="19267" y="1898"/>
                  </a:cubicBezTo>
                  <a:cubicBezTo>
                    <a:pt x="18421" y="718"/>
                    <a:pt x="17074" y="20"/>
                    <a:pt x="15628"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66"/>
            <p:cNvSpPr/>
            <p:nvPr/>
          </p:nvSpPr>
          <p:spPr>
            <a:xfrm>
              <a:off x="1048227" y="3285905"/>
              <a:ext cx="1438575" cy="1176991"/>
            </a:xfrm>
            <a:custGeom>
              <a:rect b="b" l="l" r="r" t="t"/>
              <a:pathLst>
                <a:path extrusionOk="0" h="38970" w="47631">
                  <a:moveTo>
                    <a:pt x="31252" y="0"/>
                  </a:moveTo>
                  <a:cubicBezTo>
                    <a:pt x="30678" y="0"/>
                    <a:pt x="30103" y="32"/>
                    <a:pt x="29534" y="93"/>
                  </a:cubicBezTo>
                  <a:cubicBezTo>
                    <a:pt x="27469" y="320"/>
                    <a:pt x="25394" y="939"/>
                    <a:pt x="23702" y="2149"/>
                  </a:cubicBezTo>
                  <a:cubicBezTo>
                    <a:pt x="19837" y="4903"/>
                    <a:pt x="18401" y="10351"/>
                    <a:pt x="14133" y="12456"/>
                  </a:cubicBezTo>
                  <a:cubicBezTo>
                    <a:pt x="11694" y="13656"/>
                    <a:pt x="8793" y="13498"/>
                    <a:pt x="6265" y="14482"/>
                  </a:cubicBezTo>
                  <a:cubicBezTo>
                    <a:pt x="4131" y="15318"/>
                    <a:pt x="2390" y="16901"/>
                    <a:pt x="1367" y="18947"/>
                  </a:cubicBezTo>
                  <a:cubicBezTo>
                    <a:pt x="0" y="21710"/>
                    <a:pt x="335" y="25339"/>
                    <a:pt x="1259" y="28172"/>
                  </a:cubicBezTo>
                  <a:cubicBezTo>
                    <a:pt x="2449" y="31791"/>
                    <a:pt x="4977" y="34407"/>
                    <a:pt x="8153" y="36148"/>
                  </a:cubicBezTo>
                  <a:cubicBezTo>
                    <a:pt x="11687" y="38096"/>
                    <a:pt x="16024" y="38970"/>
                    <a:pt x="20177" y="38970"/>
                  </a:cubicBezTo>
                  <a:cubicBezTo>
                    <a:pt x="21768" y="38970"/>
                    <a:pt x="23332" y="38842"/>
                    <a:pt x="24813" y="38596"/>
                  </a:cubicBezTo>
                  <a:cubicBezTo>
                    <a:pt x="29741" y="37780"/>
                    <a:pt x="34461" y="35862"/>
                    <a:pt x="38189" y="32479"/>
                  </a:cubicBezTo>
                  <a:cubicBezTo>
                    <a:pt x="45840" y="25526"/>
                    <a:pt x="47630" y="14265"/>
                    <a:pt x="41916" y="5788"/>
                  </a:cubicBezTo>
                  <a:cubicBezTo>
                    <a:pt x="40864" y="4214"/>
                    <a:pt x="39556" y="2778"/>
                    <a:pt x="37943" y="1765"/>
                  </a:cubicBezTo>
                  <a:cubicBezTo>
                    <a:pt x="35973" y="539"/>
                    <a:pt x="33614" y="0"/>
                    <a:pt x="3125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66"/>
            <p:cNvSpPr/>
            <p:nvPr/>
          </p:nvSpPr>
          <p:spPr>
            <a:xfrm>
              <a:off x="1896564" y="3381467"/>
              <a:ext cx="242707" cy="223831"/>
            </a:xfrm>
            <a:custGeom>
              <a:rect b="b" l="l" r="r" t="t"/>
              <a:pathLst>
                <a:path extrusionOk="0" h="7411" w="8036">
                  <a:moveTo>
                    <a:pt x="4013" y="0"/>
                  </a:moveTo>
                  <a:cubicBezTo>
                    <a:pt x="3783" y="0"/>
                    <a:pt x="3549" y="22"/>
                    <a:pt x="3315" y="67"/>
                  </a:cubicBezTo>
                  <a:cubicBezTo>
                    <a:pt x="1308" y="460"/>
                    <a:pt x="0" y="2398"/>
                    <a:pt x="384" y="4404"/>
                  </a:cubicBezTo>
                  <a:cubicBezTo>
                    <a:pt x="723" y="6176"/>
                    <a:pt x="2274" y="7411"/>
                    <a:pt x="4020" y="7411"/>
                  </a:cubicBezTo>
                  <a:cubicBezTo>
                    <a:pt x="4251" y="7411"/>
                    <a:pt x="4486" y="7389"/>
                    <a:pt x="4721" y="7344"/>
                  </a:cubicBezTo>
                  <a:cubicBezTo>
                    <a:pt x="6727" y="6951"/>
                    <a:pt x="8035" y="5014"/>
                    <a:pt x="7652" y="3007"/>
                  </a:cubicBezTo>
                  <a:cubicBezTo>
                    <a:pt x="7313" y="1235"/>
                    <a:pt x="5755" y="0"/>
                    <a:pt x="4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66"/>
            <p:cNvSpPr/>
            <p:nvPr/>
          </p:nvSpPr>
          <p:spPr>
            <a:xfrm>
              <a:off x="1427544" y="4335609"/>
              <a:ext cx="255483" cy="223740"/>
            </a:xfrm>
            <a:custGeom>
              <a:rect b="b" l="l" r="r" t="t"/>
              <a:pathLst>
                <a:path extrusionOk="0" h="7408" w="8459">
                  <a:moveTo>
                    <a:pt x="4230" y="0"/>
                  </a:moveTo>
                  <a:cubicBezTo>
                    <a:pt x="3641" y="0"/>
                    <a:pt x="3044" y="141"/>
                    <a:pt x="2488" y="439"/>
                  </a:cubicBezTo>
                  <a:cubicBezTo>
                    <a:pt x="679" y="1402"/>
                    <a:pt x="0" y="3645"/>
                    <a:pt x="964" y="5454"/>
                  </a:cubicBezTo>
                  <a:cubicBezTo>
                    <a:pt x="1631" y="6699"/>
                    <a:pt x="2908" y="7407"/>
                    <a:pt x="4232" y="7407"/>
                  </a:cubicBezTo>
                  <a:cubicBezTo>
                    <a:pt x="4822" y="7407"/>
                    <a:pt x="5422" y="7266"/>
                    <a:pt x="5980" y="6969"/>
                  </a:cubicBezTo>
                  <a:cubicBezTo>
                    <a:pt x="7780" y="6005"/>
                    <a:pt x="8458" y="3763"/>
                    <a:pt x="7494" y="1953"/>
                  </a:cubicBezTo>
                  <a:cubicBezTo>
                    <a:pt x="6828" y="709"/>
                    <a:pt x="5550" y="0"/>
                    <a:pt x="42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66"/>
            <p:cNvSpPr/>
            <p:nvPr/>
          </p:nvSpPr>
          <p:spPr>
            <a:xfrm>
              <a:off x="1037489" y="2949180"/>
              <a:ext cx="711722" cy="462068"/>
            </a:xfrm>
            <a:custGeom>
              <a:rect b="b" l="l" r="r" t="t"/>
              <a:pathLst>
                <a:path extrusionOk="0" h="15299" w="23565">
                  <a:moveTo>
                    <a:pt x="11742" y="0"/>
                  </a:moveTo>
                  <a:cubicBezTo>
                    <a:pt x="11634" y="0"/>
                    <a:pt x="11526" y="7"/>
                    <a:pt x="11418" y="20"/>
                  </a:cubicBezTo>
                  <a:cubicBezTo>
                    <a:pt x="9904" y="207"/>
                    <a:pt x="8694" y="1712"/>
                    <a:pt x="8812" y="3226"/>
                  </a:cubicBezTo>
                  <a:cubicBezTo>
                    <a:pt x="8760" y="3220"/>
                    <a:pt x="8708" y="3217"/>
                    <a:pt x="8656" y="3217"/>
                  </a:cubicBezTo>
                  <a:cubicBezTo>
                    <a:pt x="7818" y="3217"/>
                    <a:pt x="7045" y="4016"/>
                    <a:pt x="7101" y="4859"/>
                  </a:cubicBezTo>
                  <a:cubicBezTo>
                    <a:pt x="6400" y="4177"/>
                    <a:pt x="5599" y="3459"/>
                    <a:pt x="4646" y="3459"/>
                  </a:cubicBezTo>
                  <a:cubicBezTo>
                    <a:pt x="4609" y="3459"/>
                    <a:pt x="4571" y="3460"/>
                    <a:pt x="4534" y="3462"/>
                  </a:cubicBezTo>
                  <a:cubicBezTo>
                    <a:pt x="3246" y="3531"/>
                    <a:pt x="2429" y="4869"/>
                    <a:pt x="2970" y="6039"/>
                  </a:cubicBezTo>
                  <a:cubicBezTo>
                    <a:pt x="2945" y="6037"/>
                    <a:pt x="2919" y="6037"/>
                    <a:pt x="2893" y="6037"/>
                  </a:cubicBezTo>
                  <a:cubicBezTo>
                    <a:pt x="2186" y="6037"/>
                    <a:pt x="1544" y="6554"/>
                    <a:pt x="1259" y="7199"/>
                  </a:cubicBezTo>
                  <a:cubicBezTo>
                    <a:pt x="964" y="7868"/>
                    <a:pt x="984" y="8645"/>
                    <a:pt x="1141" y="9353"/>
                  </a:cubicBezTo>
                  <a:cubicBezTo>
                    <a:pt x="276" y="9874"/>
                    <a:pt x="0" y="11173"/>
                    <a:pt x="571" y="11999"/>
                  </a:cubicBezTo>
                  <a:lnTo>
                    <a:pt x="1544" y="12540"/>
                  </a:lnTo>
                  <a:cubicBezTo>
                    <a:pt x="4055" y="13928"/>
                    <a:pt x="6753" y="15299"/>
                    <a:pt x="9598" y="15299"/>
                  </a:cubicBezTo>
                  <a:cubicBezTo>
                    <a:pt x="9817" y="15299"/>
                    <a:pt x="10037" y="15291"/>
                    <a:pt x="10258" y="15274"/>
                  </a:cubicBezTo>
                  <a:cubicBezTo>
                    <a:pt x="12215" y="15126"/>
                    <a:pt x="14064" y="14290"/>
                    <a:pt x="15775" y="13307"/>
                  </a:cubicBezTo>
                  <a:cubicBezTo>
                    <a:pt x="17339" y="12402"/>
                    <a:pt x="18824" y="11359"/>
                    <a:pt x="20211" y="10199"/>
                  </a:cubicBezTo>
                  <a:cubicBezTo>
                    <a:pt x="21420" y="9186"/>
                    <a:pt x="22591" y="8035"/>
                    <a:pt x="23151" y="6560"/>
                  </a:cubicBezTo>
                  <a:cubicBezTo>
                    <a:pt x="23446" y="5803"/>
                    <a:pt x="23564" y="4898"/>
                    <a:pt x="23132" y="4190"/>
                  </a:cubicBezTo>
                  <a:cubicBezTo>
                    <a:pt x="22862" y="3744"/>
                    <a:pt x="22324" y="3459"/>
                    <a:pt x="21819" y="3459"/>
                  </a:cubicBezTo>
                  <a:cubicBezTo>
                    <a:pt x="21532" y="3459"/>
                    <a:pt x="21257" y="3551"/>
                    <a:pt x="21047" y="3757"/>
                  </a:cubicBezTo>
                  <a:cubicBezTo>
                    <a:pt x="20913" y="3120"/>
                    <a:pt x="20228" y="2703"/>
                    <a:pt x="19579" y="2703"/>
                  </a:cubicBezTo>
                  <a:cubicBezTo>
                    <a:pt x="19556" y="2703"/>
                    <a:pt x="19534" y="2704"/>
                    <a:pt x="19512" y="2705"/>
                  </a:cubicBezTo>
                  <a:cubicBezTo>
                    <a:pt x="18834" y="2725"/>
                    <a:pt x="18224" y="3098"/>
                    <a:pt x="17713" y="3551"/>
                  </a:cubicBezTo>
                  <a:cubicBezTo>
                    <a:pt x="17516" y="2902"/>
                    <a:pt x="17123" y="2262"/>
                    <a:pt x="16503" y="1977"/>
                  </a:cubicBezTo>
                  <a:cubicBezTo>
                    <a:pt x="16313" y="1890"/>
                    <a:pt x="16102" y="1847"/>
                    <a:pt x="15891" y="1847"/>
                  </a:cubicBezTo>
                  <a:cubicBezTo>
                    <a:pt x="15412" y="1847"/>
                    <a:pt x="14937" y="2068"/>
                    <a:pt x="14733" y="2498"/>
                  </a:cubicBezTo>
                  <a:cubicBezTo>
                    <a:pt x="14504" y="1101"/>
                    <a:pt x="13148" y="0"/>
                    <a:pt x="11742"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66"/>
            <p:cNvSpPr/>
            <p:nvPr/>
          </p:nvSpPr>
          <p:spPr>
            <a:xfrm>
              <a:off x="1071695" y="3060107"/>
              <a:ext cx="634796" cy="416432"/>
            </a:xfrm>
            <a:custGeom>
              <a:rect b="b" l="l" r="r" t="t"/>
              <a:pathLst>
                <a:path extrusionOk="0" h="13788" w="21018">
                  <a:moveTo>
                    <a:pt x="15068" y="0"/>
                  </a:moveTo>
                  <a:cubicBezTo>
                    <a:pt x="14338" y="0"/>
                    <a:pt x="13674" y="476"/>
                    <a:pt x="13435" y="1177"/>
                  </a:cubicBezTo>
                  <a:cubicBezTo>
                    <a:pt x="13123" y="1018"/>
                    <a:pt x="12779" y="944"/>
                    <a:pt x="12431" y="944"/>
                  </a:cubicBezTo>
                  <a:cubicBezTo>
                    <a:pt x="11833" y="944"/>
                    <a:pt x="11226" y="1162"/>
                    <a:pt x="10759" y="1541"/>
                  </a:cubicBezTo>
                  <a:cubicBezTo>
                    <a:pt x="10022" y="2141"/>
                    <a:pt x="9609" y="3085"/>
                    <a:pt x="9530" y="4039"/>
                  </a:cubicBezTo>
                  <a:cubicBezTo>
                    <a:pt x="9048" y="3606"/>
                    <a:pt x="8556" y="3163"/>
                    <a:pt x="7947" y="2967"/>
                  </a:cubicBezTo>
                  <a:cubicBezTo>
                    <a:pt x="7757" y="2907"/>
                    <a:pt x="7555" y="2875"/>
                    <a:pt x="7354" y="2875"/>
                  </a:cubicBezTo>
                  <a:cubicBezTo>
                    <a:pt x="6900" y="2875"/>
                    <a:pt x="6455" y="3038"/>
                    <a:pt x="6196" y="3399"/>
                  </a:cubicBezTo>
                  <a:cubicBezTo>
                    <a:pt x="5750" y="2896"/>
                    <a:pt x="5147" y="2656"/>
                    <a:pt x="4549" y="2656"/>
                  </a:cubicBezTo>
                  <a:cubicBezTo>
                    <a:pt x="3712" y="2656"/>
                    <a:pt x="2885" y="3127"/>
                    <a:pt x="2518" y="3999"/>
                  </a:cubicBezTo>
                  <a:cubicBezTo>
                    <a:pt x="2457" y="3990"/>
                    <a:pt x="2396" y="3986"/>
                    <a:pt x="2336" y="3986"/>
                  </a:cubicBezTo>
                  <a:cubicBezTo>
                    <a:pt x="1796" y="3986"/>
                    <a:pt x="1268" y="4327"/>
                    <a:pt x="994" y="4796"/>
                  </a:cubicBezTo>
                  <a:cubicBezTo>
                    <a:pt x="689" y="5317"/>
                    <a:pt x="630" y="5966"/>
                    <a:pt x="748" y="6556"/>
                  </a:cubicBezTo>
                  <a:cubicBezTo>
                    <a:pt x="256" y="6851"/>
                    <a:pt x="0" y="7422"/>
                    <a:pt x="89" y="7982"/>
                  </a:cubicBezTo>
                  <a:lnTo>
                    <a:pt x="443" y="9349"/>
                  </a:lnTo>
                  <a:cubicBezTo>
                    <a:pt x="2498" y="11818"/>
                    <a:pt x="5449" y="13706"/>
                    <a:pt x="8665" y="13785"/>
                  </a:cubicBezTo>
                  <a:cubicBezTo>
                    <a:pt x="8737" y="13787"/>
                    <a:pt x="8810" y="13788"/>
                    <a:pt x="8883" y="13788"/>
                  </a:cubicBezTo>
                  <a:cubicBezTo>
                    <a:pt x="10764" y="13788"/>
                    <a:pt x="12604" y="13181"/>
                    <a:pt x="14280" y="12320"/>
                  </a:cubicBezTo>
                  <a:cubicBezTo>
                    <a:pt x="16641" y="11100"/>
                    <a:pt x="18745" y="9320"/>
                    <a:pt x="20053" y="7019"/>
                  </a:cubicBezTo>
                  <a:cubicBezTo>
                    <a:pt x="20565" y="6114"/>
                    <a:pt x="20938" y="5111"/>
                    <a:pt x="20978" y="4068"/>
                  </a:cubicBezTo>
                  <a:cubicBezTo>
                    <a:pt x="21017" y="3036"/>
                    <a:pt x="20673" y="1954"/>
                    <a:pt x="19906" y="1255"/>
                  </a:cubicBezTo>
                  <a:cubicBezTo>
                    <a:pt x="19453" y="833"/>
                    <a:pt x="18873" y="597"/>
                    <a:pt x="18263" y="597"/>
                  </a:cubicBezTo>
                  <a:cubicBezTo>
                    <a:pt x="17644" y="597"/>
                    <a:pt x="17073" y="931"/>
                    <a:pt x="16769" y="1472"/>
                  </a:cubicBezTo>
                  <a:cubicBezTo>
                    <a:pt x="16651" y="685"/>
                    <a:pt x="16011" y="75"/>
                    <a:pt x="15215" y="6"/>
                  </a:cubicBezTo>
                  <a:cubicBezTo>
                    <a:pt x="15165" y="2"/>
                    <a:pt x="15117" y="0"/>
                    <a:pt x="15068" y="0"/>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66"/>
            <p:cNvSpPr/>
            <p:nvPr/>
          </p:nvSpPr>
          <p:spPr>
            <a:xfrm>
              <a:off x="1066923" y="3144464"/>
              <a:ext cx="717974" cy="738934"/>
            </a:xfrm>
            <a:custGeom>
              <a:rect b="b" l="l" r="r" t="t"/>
              <a:pathLst>
                <a:path extrusionOk="0" h="24466" w="23772">
                  <a:moveTo>
                    <a:pt x="19248" y="0"/>
                  </a:moveTo>
                  <a:cubicBezTo>
                    <a:pt x="19221" y="0"/>
                    <a:pt x="19198" y="20"/>
                    <a:pt x="19179" y="66"/>
                  </a:cubicBezTo>
                  <a:cubicBezTo>
                    <a:pt x="19179" y="85"/>
                    <a:pt x="19169" y="105"/>
                    <a:pt x="19159" y="115"/>
                  </a:cubicBezTo>
                  <a:cubicBezTo>
                    <a:pt x="19130" y="262"/>
                    <a:pt x="19110" y="410"/>
                    <a:pt x="19100" y="557"/>
                  </a:cubicBezTo>
                  <a:cubicBezTo>
                    <a:pt x="19100" y="557"/>
                    <a:pt x="18962" y="1865"/>
                    <a:pt x="18225" y="2780"/>
                  </a:cubicBezTo>
                  <a:cubicBezTo>
                    <a:pt x="18038" y="3026"/>
                    <a:pt x="17802" y="3223"/>
                    <a:pt x="17546" y="3370"/>
                  </a:cubicBezTo>
                  <a:cubicBezTo>
                    <a:pt x="17340" y="3488"/>
                    <a:pt x="17123" y="3567"/>
                    <a:pt x="16897" y="3616"/>
                  </a:cubicBezTo>
                  <a:lnTo>
                    <a:pt x="16818" y="3626"/>
                  </a:lnTo>
                  <a:cubicBezTo>
                    <a:pt x="16707" y="3643"/>
                    <a:pt x="16600" y="3651"/>
                    <a:pt x="16496" y="3651"/>
                  </a:cubicBezTo>
                  <a:cubicBezTo>
                    <a:pt x="14890" y="3651"/>
                    <a:pt x="14222" y="1698"/>
                    <a:pt x="14222" y="1698"/>
                  </a:cubicBezTo>
                  <a:cubicBezTo>
                    <a:pt x="14222" y="1688"/>
                    <a:pt x="14202" y="1649"/>
                    <a:pt x="14163" y="1590"/>
                  </a:cubicBezTo>
                  <a:cubicBezTo>
                    <a:pt x="14010" y="1292"/>
                    <a:pt x="13474" y="472"/>
                    <a:pt x="12372" y="472"/>
                  </a:cubicBezTo>
                  <a:cubicBezTo>
                    <a:pt x="12199" y="472"/>
                    <a:pt x="12013" y="492"/>
                    <a:pt x="11812" y="538"/>
                  </a:cubicBezTo>
                  <a:cubicBezTo>
                    <a:pt x="10357" y="852"/>
                    <a:pt x="9993" y="2249"/>
                    <a:pt x="9904" y="2741"/>
                  </a:cubicBezTo>
                  <a:cubicBezTo>
                    <a:pt x="9895" y="2800"/>
                    <a:pt x="9885" y="2859"/>
                    <a:pt x="9885" y="2918"/>
                  </a:cubicBezTo>
                  <a:cubicBezTo>
                    <a:pt x="9885" y="2918"/>
                    <a:pt x="10111" y="4835"/>
                    <a:pt x="8341" y="5288"/>
                  </a:cubicBezTo>
                  <a:cubicBezTo>
                    <a:pt x="8145" y="5337"/>
                    <a:pt x="7959" y="5358"/>
                    <a:pt x="7782" y="5358"/>
                  </a:cubicBezTo>
                  <a:cubicBezTo>
                    <a:pt x="6361" y="5358"/>
                    <a:pt x="5567" y="3950"/>
                    <a:pt x="5567" y="3950"/>
                  </a:cubicBezTo>
                  <a:cubicBezTo>
                    <a:pt x="5498" y="3862"/>
                    <a:pt x="5439" y="3783"/>
                    <a:pt x="5361" y="3704"/>
                  </a:cubicBezTo>
                  <a:cubicBezTo>
                    <a:pt x="5094" y="3430"/>
                    <a:pt x="4564" y="3010"/>
                    <a:pt x="3779" y="3010"/>
                  </a:cubicBezTo>
                  <a:cubicBezTo>
                    <a:pt x="3524" y="3010"/>
                    <a:pt x="3241" y="3055"/>
                    <a:pt x="2932" y="3163"/>
                  </a:cubicBezTo>
                  <a:cubicBezTo>
                    <a:pt x="1201" y="3783"/>
                    <a:pt x="1456" y="5180"/>
                    <a:pt x="1456" y="5180"/>
                  </a:cubicBezTo>
                  <a:cubicBezTo>
                    <a:pt x="1397" y="5130"/>
                    <a:pt x="1338" y="5081"/>
                    <a:pt x="1289" y="5032"/>
                  </a:cubicBezTo>
                  <a:lnTo>
                    <a:pt x="1142" y="4914"/>
                  </a:lnTo>
                  <a:cubicBezTo>
                    <a:pt x="1093" y="4875"/>
                    <a:pt x="1033" y="4835"/>
                    <a:pt x="984" y="4796"/>
                  </a:cubicBezTo>
                  <a:cubicBezTo>
                    <a:pt x="974" y="4796"/>
                    <a:pt x="965" y="4786"/>
                    <a:pt x="955" y="4776"/>
                  </a:cubicBezTo>
                  <a:cubicBezTo>
                    <a:pt x="792" y="4686"/>
                    <a:pt x="655" y="4644"/>
                    <a:pt x="542" y="4644"/>
                  </a:cubicBezTo>
                  <a:cubicBezTo>
                    <a:pt x="421" y="4644"/>
                    <a:pt x="327" y="4690"/>
                    <a:pt x="257" y="4776"/>
                  </a:cubicBezTo>
                  <a:lnTo>
                    <a:pt x="257" y="4786"/>
                  </a:lnTo>
                  <a:cubicBezTo>
                    <a:pt x="60" y="5012"/>
                    <a:pt x="1" y="5504"/>
                    <a:pt x="21" y="6094"/>
                  </a:cubicBezTo>
                  <a:cubicBezTo>
                    <a:pt x="80" y="7579"/>
                    <a:pt x="620" y="9674"/>
                    <a:pt x="620" y="9674"/>
                  </a:cubicBezTo>
                  <a:lnTo>
                    <a:pt x="1919" y="13097"/>
                  </a:lnTo>
                  <a:lnTo>
                    <a:pt x="6197" y="24318"/>
                  </a:lnTo>
                  <a:lnTo>
                    <a:pt x="7839" y="24466"/>
                  </a:lnTo>
                  <a:lnTo>
                    <a:pt x="7849" y="24466"/>
                  </a:lnTo>
                  <a:lnTo>
                    <a:pt x="9531" y="24249"/>
                  </a:lnTo>
                  <a:lnTo>
                    <a:pt x="11144" y="24033"/>
                  </a:lnTo>
                  <a:lnTo>
                    <a:pt x="11144" y="24023"/>
                  </a:lnTo>
                  <a:lnTo>
                    <a:pt x="12353" y="22961"/>
                  </a:lnTo>
                  <a:lnTo>
                    <a:pt x="13809" y="23669"/>
                  </a:lnTo>
                  <a:lnTo>
                    <a:pt x="13829" y="23679"/>
                  </a:lnTo>
                  <a:lnTo>
                    <a:pt x="17585" y="23187"/>
                  </a:lnTo>
                  <a:lnTo>
                    <a:pt x="17605" y="23187"/>
                  </a:lnTo>
                  <a:lnTo>
                    <a:pt x="19326" y="22125"/>
                  </a:lnTo>
                  <a:lnTo>
                    <a:pt x="21067" y="22735"/>
                  </a:lnTo>
                  <a:lnTo>
                    <a:pt x="21087" y="22735"/>
                  </a:lnTo>
                  <a:lnTo>
                    <a:pt x="22070" y="22607"/>
                  </a:lnTo>
                  <a:lnTo>
                    <a:pt x="23732" y="22390"/>
                  </a:lnTo>
                  <a:lnTo>
                    <a:pt x="23772" y="22351"/>
                  </a:lnTo>
                  <a:lnTo>
                    <a:pt x="23103" y="15880"/>
                  </a:lnTo>
                  <a:lnTo>
                    <a:pt x="21893" y="4383"/>
                  </a:lnTo>
                  <a:cubicBezTo>
                    <a:pt x="21893" y="4383"/>
                    <a:pt x="23004" y="1492"/>
                    <a:pt x="21667" y="1049"/>
                  </a:cubicBezTo>
                  <a:cubicBezTo>
                    <a:pt x="21528" y="1008"/>
                    <a:pt x="21381" y="988"/>
                    <a:pt x="21234" y="988"/>
                  </a:cubicBezTo>
                  <a:cubicBezTo>
                    <a:pt x="21205" y="988"/>
                    <a:pt x="21175" y="988"/>
                    <a:pt x="21146" y="990"/>
                  </a:cubicBezTo>
                  <a:cubicBezTo>
                    <a:pt x="21095" y="994"/>
                    <a:pt x="21046" y="996"/>
                    <a:pt x="20997" y="996"/>
                  </a:cubicBezTo>
                  <a:cubicBezTo>
                    <a:pt x="20213" y="996"/>
                    <a:pt x="19752" y="490"/>
                    <a:pt x="19484" y="193"/>
                  </a:cubicBezTo>
                  <a:cubicBezTo>
                    <a:pt x="19378" y="81"/>
                    <a:pt x="19304" y="0"/>
                    <a:pt x="1924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66"/>
            <p:cNvSpPr/>
            <p:nvPr/>
          </p:nvSpPr>
          <p:spPr>
            <a:xfrm>
              <a:off x="994738" y="3273431"/>
              <a:ext cx="308972" cy="621265"/>
            </a:xfrm>
            <a:custGeom>
              <a:rect b="b" l="l" r="r" t="t"/>
              <a:pathLst>
                <a:path extrusionOk="0" h="20570" w="10230">
                  <a:moveTo>
                    <a:pt x="1950" y="1"/>
                  </a:moveTo>
                  <a:cubicBezTo>
                    <a:pt x="1820" y="1"/>
                    <a:pt x="1691" y="15"/>
                    <a:pt x="1565" y="44"/>
                  </a:cubicBezTo>
                  <a:lnTo>
                    <a:pt x="1555" y="44"/>
                  </a:lnTo>
                  <a:cubicBezTo>
                    <a:pt x="532" y="280"/>
                    <a:pt x="1" y="1401"/>
                    <a:pt x="1" y="1401"/>
                  </a:cubicBezTo>
                  <a:lnTo>
                    <a:pt x="2794" y="8630"/>
                  </a:lnTo>
                  <a:lnTo>
                    <a:pt x="7426" y="20569"/>
                  </a:lnTo>
                  <a:lnTo>
                    <a:pt x="10219" y="20205"/>
                  </a:lnTo>
                  <a:lnTo>
                    <a:pt x="10229" y="20205"/>
                  </a:lnTo>
                  <a:lnTo>
                    <a:pt x="6482" y="9112"/>
                  </a:lnTo>
                  <a:lnTo>
                    <a:pt x="4791" y="4086"/>
                  </a:lnTo>
                  <a:lnTo>
                    <a:pt x="4387" y="2886"/>
                  </a:lnTo>
                  <a:lnTo>
                    <a:pt x="3669" y="762"/>
                  </a:lnTo>
                  <a:lnTo>
                    <a:pt x="3522" y="644"/>
                  </a:lnTo>
                  <a:cubicBezTo>
                    <a:pt x="3473" y="605"/>
                    <a:pt x="3414" y="575"/>
                    <a:pt x="3364" y="536"/>
                  </a:cubicBezTo>
                  <a:cubicBezTo>
                    <a:pt x="3355" y="526"/>
                    <a:pt x="3345" y="526"/>
                    <a:pt x="3335" y="516"/>
                  </a:cubicBezTo>
                  <a:cubicBezTo>
                    <a:pt x="3138" y="379"/>
                    <a:pt x="2942" y="261"/>
                    <a:pt x="2725" y="172"/>
                  </a:cubicBezTo>
                  <a:cubicBezTo>
                    <a:pt x="2481" y="60"/>
                    <a:pt x="2215" y="1"/>
                    <a:pt x="1950"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66"/>
            <p:cNvSpPr/>
            <p:nvPr/>
          </p:nvSpPr>
          <p:spPr>
            <a:xfrm>
              <a:off x="1228810" y="3193786"/>
              <a:ext cx="254909" cy="676838"/>
            </a:xfrm>
            <a:custGeom>
              <a:rect b="b" l="l" r="r" t="t"/>
              <a:pathLst>
                <a:path extrusionOk="0" h="22410" w="8440">
                  <a:moveTo>
                    <a:pt x="2627" y="0"/>
                  </a:moveTo>
                  <a:cubicBezTo>
                    <a:pt x="2448" y="0"/>
                    <a:pt x="2254" y="23"/>
                    <a:pt x="2046" y="75"/>
                  </a:cubicBezTo>
                  <a:cubicBezTo>
                    <a:pt x="266" y="527"/>
                    <a:pt x="198" y="2327"/>
                    <a:pt x="198" y="2327"/>
                  </a:cubicBezTo>
                  <a:cubicBezTo>
                    <a:pt x="138" y="2239"/>
                    <a:pt x="70" y="2160"/>
                    <a:pt x="1" y="2081"/>
                  </a:cubicBezTo>
                  <a:lnTo>
                    <a:pt x="1" y="2081"/>
                  </a:lnTo>
                  <a:lnTo>
                    <a:pt x="1486" y="7294"/>
                  </a:lnTo>
                  <a:lnTo>
                    <a:pt x="2027" y="9202"/>
                  </a:lnTo>
                  <a:lnTo>
                    <a:pt x="2912" y="12300"/>
                  </a:lnTo>
                  <a:lnTo>
                    <a:pt x="5784" y="22400"/>
                  </a:lnTo>
                  <a:lnTo>
                    <a:pt x="5784" y="22410"/>
                  </a:lnTo>
                  <a:lnTo>
                    <a:pt x="8439" y="22056"/>
                  </a:lnTo>
                  <a:lnTo>
                    <a:pt x="8439" y="22036"/>
                  </a:lnTo>
                  <a:lnTo>
                    <a:pt x="6718" y="12801"/>
                  </a:lnTo>
                  <a:lnTo>
                    <a:pt x="6020" y="9064"/>
                  </a:lnTo>
                  <a:lnTo>
                    <a:pt x="5656" y="7058"/>
                  </a:lnTo>
                  <a:lnTo>
                    <a:pt x="4544" y="1117"/>
                  </a:lnTo>
                  <a:cubicBezTo>
                    <a:pt x="4535" y="1176"/>
                    <a:pt x="4525" y="1235"/>
                    <a:pt x="4525" y="1294"/>
                  </a:cubicBezTo>
                  <a:cubicBezTo>
                    <a:pt x="4525" y="1294"/>
                    <a:pt x="3973" y="0"/>
                    <a:pt x="262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66"/>
            <p:cNvSpPr/>
            <p:nvPr/>
          </p:nvSpPr>
          <p:spPr>
            <a:xfrm>
              <a:off x="1494655" y="3125225"/>
              <a:ext cx="238872" cy="719575"/>
            </a:xfrm>
            <a:custGeom>
              <a:rect b="b" l="l" r="r" t="t"/>
              <a:pathLst>
                <a:path extrusionOk="0" h="23825" w="7909">
                  <a:moveTo>
                    <a:pt x="2654" y="0"/>
                  </a:moveTo>
                  <a:cubicBezTo>
                    <a:pt x="2475" y="0"/>
                    <a:pt x="2295" y="18"/>
                    <a:pt x="2115" y="53"/>
                  </a:cubicBezTo>
                  <a:cubicBezTo>
                    <a:pt x="2106" y="53"/>
                    <a:pt x="2096" y="63"/>
                    <a:pt x="2086" y="63"/>
                  </a:cubicBezTo>
                  <a:cubicBezTo>
                    <a:pt x="257" y="417"/>
                    <a:pt x="60" y="2256"/>
                    <a:pt x="50" y="2345"/>
                  </a:cubicBezTo>
                  <a:cubicBezTo>
                    <a:pt x="50" y="2335"/>
                    <a:pt x="30" y="2296"/>
                    <a:pt x="1" y="2237"/>
                  </a:cubicBezTo>
                  <a:lnTo>
                    <a:pt x="1" y="2237"/>
                  </a:lnTo>
                  <a:lnTo>
                    <a:pt x="827" y="7498"/>
                  </a:lnTo>
                  <a:lnTo>
                    <a:pt x="1181" y="9672"/>
                  </a:lnTo>
                  <a:lnTo>
                    <a:pt x="2125" y="15622"/>
                  </a:lnTo>
                  <a:lnTo>
                    <a:pt x="3423" y="23824"/>
                  </a:lnTo>
                  <a:lnTo>
                    <a:pt x="3443" y="23824"/>
                  </a:lnTo>
                  <a:lnTo>
                    <a:pt x="6905" y="23372"/>
                  </a:lnTo>
                  <a:lnTo>
                    <a:pt x="6925" y="23372"/>
                  </a:lnTo>
                  <a:lnTo>
                    <a:pt x="7908" y="23244"/>
                  </a:lnTo>
                  <a:lnTo>
                    <a:pt x="7416" y="19015"/>
                  </a:lnTo>
                  <a:lnTo>
                    <a:pt x="7102" y="16281"/>
                  </a:lnTo>
                  <a:lnTo>
                    <a:pt x="5823" y="5246"/>
                  </a:lnTo>
                  <a:lnTo>
                    <a:pt x="5666" y="3928"/>
                  </a:lnTo>
                  <a:lnTo>
                    <a:pt x="5312" y="850"/>
                  </a:lnTo>
                  <a:cubicBezTo>
                    <a:pt x="5206" y="731"/>
                    <a:pt x="5131" y="648"/>
                    <a:pt x="5076" y="648"/>
                  </a:cubicBezTo>
                  <a:cubicBezTo>
                    <a:pt x="5049" y="648"/>
                    <a:pt x="5026" y="667"/>
                    <a:pt x="5007" y="712"/>
                  </a:cubicBezTo>
                  <a:cubicBezTo>
                    <a:pt x="5007" y="732"/>
                    <a:pt x="4997" y="752"/>
                    <a:pt x="4987" y="771"/>
                  </a:cubicBezTo>
                  <a:cubicBezTo>
                    <a:pt x="4958" y="909"/>
                    <a:pt x="4928" y="1057"/>
                    <a:pt x="4928" y="1204"/>
                  </a:cubicBezTo>
                  <a:cubicBezTo>
                    <a:pt x="4411" y="441"/>
                    <a:pt x="3553" y="0"/>
                    <a:pt x="265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66"/>
            <p:cNvSpPr/>
            <p:nvPr/>
          </p:nvSpPr>
          <p:spPr>
            <a:xfrm>
              <a:off x="1566538" y="3187262"/>
              <a:ext cx="57657" cy="128210"/>
            </a:xfrm>
            <a:custGeom>
              <a:rect b="b" l="l" r="r" t="t"/>
              <a:pathLst>
                <a:path extrusionOk="0" h="4245" w="1909">
                  <a:moveTo>
                    <a:pt x="906" y="0"/>
                  </a:moveTo>
                  <a:cubicBezTo>
                    <a:pt x="876" y="0"/>
                    <a:pt x="847" y="2"/>
                    <a:pt x="817" y="6"/>
                  </a:cubicBezTo>
                  <a:lnTo>
                    <a:pt x="650" y="35"/>
                  </a:lnTo>
                  <a:cubicBezTo>
                    <a:pt x="267" y="84"/>
                    <a:pt x="1" y="448"/>
                    <a:pt x="60" y="832"/>
                  </a:cubicBezTo>
                  <a:lnTo>
                    <a:pt x="483" y="3654"/>
                  </a:lnTo>
                  <a:cubicBezTo>
                    <a:pt x="542" y="3999"/>
                    <a:pt x="827" y="4245"/>
                    <a:pt x="1171" y="4245"/>
                  </a:cubicBezTo>
                  <a:cubicBezTo>
                    <a:pt x="1584" y="4245"/>
                    <a:pt x="1909" y="3890"/>
                    <a:pt x="1870" y="3487"/>
                  </a:cubicBezTo>
                  <a:lnTo>
                    <a:pt x="1604" y="635"/>
                  </a:lnTo>
                  <a:cubicBezTo>
                    <a:pt x="1568" y="271"/>
                    <a:pt x="1262" y="0"/>
                    <a:pt x="90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66"/>
            <p:cNvSpPr/>
            <p:nvPr/>
          </p:nvSpPr>
          <p:spPr>
            <a:xfrm>
              <a:off x="1590609" y="3343411"/>
              <a:ext cx="42495" cy="83208"/>
            </a:xfrm>
            <a:custGeom>
              <a:rect b="b" l="l" r="r" t="t"/>
              <a:pathLst>
                <a:path extrusionOk="0" h="2755" w="1407">
                  <a:moveTo>
                    <a:pt x="550" y="1"/>
                  </a:moveTo>
                  <a:cubicBezTo>
                    <a:pt x="505" y="1"/>
                    <a:pt x="459" y="6"/>
                    <a:pt x="414" y="19"/>
                  </a:cubicBezTo>
                  <a:cubicBezTo>
                    <a:pt x="168" y="88"/>
                    <a:pt x="1" y="324"/>
                    <a:pt x="30" y="579"/>
                  </a:cubicBezTo>
                  <a:lnTo>
                    <a:pt x="217" y="2290"/>
                  </a:lnTo>
                  <a:cubicBezTo>
                    <a:pt x="255" y="2554"/>
                    <a:pt x="472" y="2754"/>
                    <a:pt x="740" y="2754"/>
                  </a:cubicBezTo>
                  <a:cubicBezTo>
                    <a:pt x="752" y="2754"/>
                    <a:pt x="765" y="2754"/>
                    <a:pt x="778" y="2753"/>
                  </a:cubicBezTo>
                  <a:lnTo>
                    <a:pt x="876" y="2743"/>
                  </a:lnTo>
                  <a:cubicBezTo>
                    <a:pt x="1181" y="2713"/>
                    <a:pt x="1407" y="2438"/>
                    <a:pt x="1358" y="2133"/>
                  </a:cubicBezTo>
                  <a:lnTo>
                    <a:pt x="1063" y="432"/>
                  </a:lnTo>
                  <a:cubicBezTo>
                    <a:pt x="1013" y="174"/>
                    <a:pt x="794" y="1"/>
                    <a:pt x="5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66"/>
            <p:cNvSpPr/>
            <p:nvPr/>
          </p:nvSpPr>
          <p:spPr>
            <a:xfrm>
              <a:off x="1645277" y="3102361"/>
              <a:ext cx="168137" cy="728454"/>
            </a:xfrm>
            <a:custGeom>
              <a:rect b="b" l="l" r="r" t="t"/>
              <a:pathLst>
                <a:path extrusionOk="0" h="24119" w="5567">
                  <a:moveTo>
                    <a:pt x="2318" y="1"/>
                  </a:moveTo>
                  <a:cubicBezTo>
                    <a:pt x="2214" y="1"/>
                    <a:pt x="2110" y="5"/>
                    <a:pt x="2006" y="14"/>
                  </a:cubicBezTo>
                  <a:cubicBezTo>
                    <a:pt x="1731" y="34"/>
                    <a:pt x="1466" y="93"/>
                    <a:pt x="1210" y="181"/>
                  </a:cubicBezTo>
                  <a:cubicBezTo>
                    <a:pt x="630" y="388"/>
                    <a:pt x="177" y="869"/>
                    <a:pt x="20" y="1469"/>
                  </a:cubicBezTo>
                  <a:cubicBezTo>
                    <a:pt x="10" y="1489"/>
                    <a:pt x="10" y="1509"/>
                    <a:pt x="0" y="1519"/>
                  </a:cubicBezTo>
                  <a:lnTo>
                    <a:pt x="295" y="5020"/>
                  </a:lnTo>
                  <a:lnTo>
                    <a:pt x="423" y="6593"/>
                  </a:lnTo>
                  <a:lnTo>
                    <a:pt x="1092" y="14451"/>
                  </a:lnTo>
                  <a:lnTo>
                    <a:pt x="1308" y="16930"/>
                  </a:lnTo>
                  <a:lnTo>
                    <a:pt x="1918" y="24119"/>
                  </a:lnTo>
                  <a:lnTo>
                    <a:pt x="1938" y="24119"/>
                  </a:lnTo>
                  <a:lnTo>
                    <a:pt x="2921" y="23991"/>
                  </a:lnTo>
                  <a:lnTo>
                    <a:pt x="4583" y="23775"/>
                  </a:lnTo>
                  <a:lnTo>
                    <a:pt x="5567" y="23657"/>
                  </a:lnTo>
                  <a:lnTo>
                    <a:pt x="5252" y="17451"/>
                  </a:lnTo>
                  <a:lnTo>
                    <a:pt x="4495" y="1292"/>
                  </a:lnTo>
                  <a:cubicBezTo>
                    <a:pt x="4495" y="1292"/>
                    <a:pt x="4249" y="368"/>
                    <a:pt x="3078" y="83"/>
                  </a:cubicBezTo>
                  <a:cubicBezTo>
                    <a:pt x="2828" y="27"/>
                    <a:pt x="2572" y="1"/>
                    <a:pt x="23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66"/>
            <p:cNvSpPr/>
            <p:nvPr/>
          </p:nvSpPr>
          <p:spPr>
            <a:xfrm>
              <a:off x="1079125" y="3534052"/>
              <a:ext cx="734283" cy="360950"/>
            </a:xfrm>
            <a:custGeom>
              <a:rect b="b" l="l" r="r" t="t"/>
              <a:pathLst>
                <a:path extrusionOk="0" h="11951" w="24312">
                  <a:moveTo>
                    <a:pt x="0" y="1"/>
                  </a:moveTo>
                  <a:lnTo>
                    <a:pt x="4632" y="11950"/>
                  </a:lnTo>
                  <a:lnTo>
                    <a:pt x="7425" y="11576"/>
                  </a:lnTo>
                  <a:lnTo>
                    <a:pt x="7435" y="11576"/>
                  </a:lnTo>
                  <a:lnTo>
                    <a:pt x="9117" y="11360"/>
                  </a:lnTo>
                  <a:lnTo>
                    <a:pt x="10730" y="11144"/>
                  </a:lnTo>
                  <a:lnTo>
                    <a:pt x="10740" y="11134"/>
                  </a:lnTo>
                  <a:lnTo>
                    <a:pt x="10740" y="11144"/>
                  </a:lnTo>
                  <a:lnTo>
                    <a:pt x="13395" y="10790"/>
                  </a:lnTo>
                  <a:lnTo>
                    <a:pt x="13395" y="10780"/>
                  </a:lnTo>
                  <a:lnTo>
                    <a:pt x="13415" y="10790"/>
                  </a:lnTo>
                  <a:lnTo>
                    <a:pt x="17181" y="10298"/>
                  </a:lnTo>
                  <a:lnTo>
                    <a:pt x="17191" y="10288"/>
                  </a:lnTo>
                  <a:lnTo>
                    <a:pt x="20663" y="9836"/>
                  </a:lnTo>
                  <a:lnTo>
                    <a:pt x="20683" y="9836"/>
                  </a:lnTo>
                  <a:lnTo>
                    <a:pt x="21666" y="9708"/>
                  </a:lnTo>
                  <a:lnTo>
                    <a:pt x="23328" y="9491"/>
                  </a:lnTo>
                  <a:lnTo>
                    <a:pt x="24312" y="9364"/>
                  </a:lnTo>
                  <a:lnTo>
                    <a:pt x="24017" y="3158"/>
                  </a:lnTo>
                  <a:lnTo>
                    <a:pt x="22689" y="2981"/>
                  </a:lnTo>
                  <a:lnTo>
                    <a:pt x="20860" y="2745"/>
                  </a:lnTo>
                  <a:lnTo>
                    <a:pt x="20053" y="2637"/>
                  </a:lnTo>
                  <a:lnTo>
                    <a:pt x="15883" y="2086"/>
                  </a:lnTo>
                  <a:lnTo>
                    <a:pt x="11674" y="1535"/>
                  </a:lnTo>
                  <a:lnTo>
                    <a:pt x="7858" y="1043"/>
                  </a:lnTo>
                  <a:lnTo>
                    <a:pt x="3698" y="493"/>
                  </a:lnTo>
                  <a:lnTo>
                    <a:pt x="1505" y="207"/>
                  </a:lnTo>
                  <a:lnTo>
                    <a:pt x="0"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66"/>
            <p:cNvSpPr/>
            <p:nvPr/>
          </p:nvSpPr>
          <p:spPr>
            <a:xfrm>
              <a:off x="957317" y="3628527"/>
              <a:ext cx="1293331" cy="661827"/>
            </a:xfrm>
            <a:custGeom>
              <a:rect b="b" l="l" r="r" t="t"/>
              <a:pathLst>
                <a:path extrusionOk="0" h="21913" w="42822">
                  <a:moveTo>
                    <a:pt x="1" y="0"/>
                  </a:moveTo>
                  <a:lnTo>
                    <a:pt x="1" y="21912"/>
                  </a:lnTo>
                  <a:lnTo>
                    <a:pt x="42822" y="21912"/>
                  </a:lnTo>
                  <a:lnTo>
                    <a:pt x="428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66"/>
            <p:cNvSpPr/>
            <p:nvPr/>
          </p:nvSpPr>
          <p:spPr>
            <a:xfrm>
              <a:off x="2250632" y="3628527"/>
              <a:ext cx="68650" cy="661827"/>
            </a:xfrm>
            <a:custGeom>
              <a:rect b="b" l="l" r="r" t="t"/>
              <a:pathLst>
                <a:path extrusionOk="0" h="21913" w="2273">
                  <a:moveTo>
                    <a:pt x="1" y="0"/>
                  </a:moveTo>
                  <a:lnTo>
                    <a:pt x="1" y="21912"/>
                  </a:lnTo>
                  <a:lnTo>
                    <a:pt x="1781" y="21912"/>
                  </a:lnTo>
                  <a:cubicBezTo>
                    <a:pt x="2056" y="21912"/>
                    <a:pt x="2272" y="21686"/>
                    <a:pt x="2272" y="21420"/>
                  </a:cubicBezTo>
                  <a:lnTo>
                    <a:pt x="2272" y="492"/>
                  </a:lnTo>
                  <a:cubicBezTo>
                    <a:pt x="2272" y="217"/>
                    <a:pt x="2056" y="0"/>
                    <a:pt x="178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66"/>
            <p:cNvSpPr/>
            <p:nvPr/>
          </p:nvSpPr>
          <p:spPr>
            <a:xfrm>
              <a:off x="1020289" y="3693282"/>
              <a:ext cx="1160561" cy="520721"/>
            </a:xfrm>
            <a:custGeom>
              <a:rect b="b" l="l" r="r" t="t"/>
              <a:pathLst>
                <a:path extrusionOk="0" h="17241" w="38426">
                  <a:moveTo>
                    <a:pt x="1" y="0"/>
                  </a:moveTo>
                  <a:lnTo>
                    <a:pt x="1" y="17241"/>
                  </a:lnTo>
                  <a:lnTo>
                    <a:pt x="38425" y="17241"/>
                  </a:lnTo>
                  <a:lnTo>
                    <a:pt x="3842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66"/>
            <p:cNvSpPr/>
            <p:nvPr/>
          </p:nvSpPr>
          <p:spPr>
            <a:xfrm>
              <a:off x="991174" y="3723274"/>
              <a:ext cx="1225617" cy="464303"/>
            </a:xfrm>
            <a:custGeom>
              <a:rect b="b" l="l" r="r" t="t"/>
              <a:pathLst>
                <a:path extrusionOk="0" h="15373" w="40580">
                  <a:moveTo>
                    <a:pt x="39596" y="512"/>
                  </a:moveTo>
                  <a:lnTo>
                    <a:pt x="39596" y="1840"/>
                  </a:lnTo>
                  <a:lnTo>
                    <a:pt x="591" y="1840"/>
                  </a:lnTo>
                  <a:lnTo>
                    <a:pt x="591" y="512"/>
                  </a:lnTo>
                  <a:close/>
                  <a:moveTo>
                    <a:pt x="39596" y="1958"/>
                  </a:moveTo>
                  <a:lnTo>
                    <a:pt x="39596" y="3285"/>
                  </a:lnTo>
                  <a:lnTo>
                    <a:pt x="591" y="3285"/>
                  </a:lnTo>
                  <a:lnTo>
                    <a:pt x="591" y="1958"/>
                  </a:lnTo>
                  <a:close/>
                  <a:moveTo>
                    <a:pt x="39596" y="3403"/>
                  </a:moveTo>
                  <a:lnTo>
                    <a:pt x="39596" y="4731"/>
                  </a:lnTo>
                  <a:lnTo>
                    <a:pt x="591" y="4731"/>
                  </a:lnTo>
                  <a:lnTo>
                    <a:pt x="591" y="3403"/>
                  </a:lnTo>
                  <a:close/>
                  <a:moveTo>
                    <a:pt x="39596" y="4849"/>
                  </a:moveTo>
                  <a:lnTo>
                    <a:pt x="39596" y="6187"/>
                  </a:lnTo>
                  <a:lnTo>
                    <a:pt x="591" y="6187"/>
                  </a:lnTo>
                  <a:lnTo>
                    <a:pt x="591" y="4849"/>
                  </a:lnTo>
                  <a:close/>
                  <a:moveTo>
                    <a:pt x="39596" y="6305"/>
                  </a:moveTo>
                  <a:lnTo>
                    <a:pt x="39596" y="7632"/>
                  </a:lnTo>
                  <a:lnTo>
                    <a:pt x="591" y="7632"/>
                  </a:lnTo>
                  <a:lnTo>
                    <a:pt x="591" y="6305"/>
                  </a:lnTo>
                  <a:close/>
                  <a:moveTo>
                    <a:pt x="39596" y="7750"/>
                  </a:moveTo>
                  <a:lnTo>
                    <a:pt x="39596" y="9078"/>
                  </a:lnTo>
                  <a:lnTo>
                    <a:pt x="591" y="9078"/>
                  </a:lnTo>
                  <a:lnTo>
                    <a:pt x="591" y="7750"/>
                  </a:lnTo>
                  <a:close/>
                  <a:moveTo>
                    <a:pt x="39596" y="9196"/>
                  </a:moveTo>
                  <a:lnTo>
                    <a:pt x="39596" y="10524"/>
                  </a:lnTo>
                  <a:lnTo>
                    <a:pt x="591" y="10524"/>
                  </a:lnTo>
                  <a:lnTo>
                    <a:pt x="591" y="9196"/>
                  </a:lnTo>
                  <a:close/>
                  <a:moveTo>
                    <a:pt x="39596" y="10642"/>
                  </a:moveTo>
                  <a:lnTo>
                    <a:pt x="39596" y="11970"/>
                  </a:lnTo>
                  <a:lnTo>
                    <a:pt x="591" y="11970"/>
                  </a:lnTo>
                  <a:lnTo>
                    <a:pt x="591" y="10642"/>
                  </a:lnTo>
                  <a:close/>
                  <a:moveTo>
                    <a:pt x="39596" y="12088"/>
                  </a:moveTo>
                  <a:lnTo>
                    <a:pt x="39596" y="13415"/>
                  </a:lnTo>
                  <a:lnTo>
                    <a:pt x="591" y="13415"/>
                  </a:lnTo>
                  <a:lnTo>
                    <a:pt x="591" y="12088"/>
                  </a:lnTo>
                  <a:close/>
                  <a:moveTo>
                    <a:pt x="39596" y="13533"/>
                  </a:moveTo>
                  <a:lnTo>
                    <a:pt x="39596" y="14861"/>
                  </a:lnTo>
                  <a:lnTo>
                    <a:pt x="591" y="14861"/>
                  </a:lnTo>
                  <a:lnTo>
                    <a:pt x="591" y="13533"/>
                  </a:lnTo>
                  <a:close/>
                  <a:moveTo>
                    <a:pt x="39596" y="1"/>
                  </a:moveTo>
                  <a:lnTo>
                    <a:pt x="39596" y="394"/>
                  </a:lnTo>
                  <a:lnTo>
                    <a:pt x="591" y="394"/>
                  </a:lnTo>
                  <a:lnTo>
                    <a:pt x="591" y="10"/>
                  </a:lnTo>
                  <a:lnTo>
                    <a:pt x="1" y="10"/>
                  </a:lnTo>
                  <a:lnTo>
                    <a:pt x="1" y="15372"/>
                  </a:lnTo>
                  <a:lnTo>
                    <a:pt x="591" y="15372"/>
                  </a:lnTo>
                  <a:lnTo>
                    <a:pt x="591" y="14979"/>
                  </a:lnTo>
                  <a:lnTo>
                    <a:pt x="39596" y="14979"/>
                  </a:lnTo>
                  <a:lnTo>
                    <a:pt x="39596" y="15362"/>
                  </a:lnTo>
                  <a:lnTo>
                    <a:pt x="40176" y="15362"/>
                  </a:lnTo>
                  <a:lnTo>
                    <a:pt x="40176" y="14979"/>
                  </a:lnTo>
                  <a:lnTo>
                    <a:pt x="40579" y="14979"/>
                  </a:lnTo>
                  <a:lnTo>
                    <a:pt x="40579" y="14851"/>
                  </a:lnTo>
                  <a:lnTo>
                    <a:pt x="40176" y="14851"/>
                  </a:lnTo>
                  <a:lnTo>
                    <a:pt x="40176" y="13533"/>
                  </a:lnTo>
                  <a:lnTo>
                    <a:pt x="40579" y="13533"/>
                  </a:lnTo>
                  <a:lnTo>
                    <a:pt x="40579" y="13415"/>
                  </a:lnTo>
                  <a:lnTo>
                    <a:pt x="40176" y="13415"/>
                  </a:lnTo>
                  <a:lnTo>
                    <a:pt x="40176" y="12088"/>
                  </a:lnTo>
                  <a:lnTo>
                    <a:pt x="40579" y="12088"/>
                  </a:lnTo>
                  <a:lnTo>
                    <a:pt x="40579" y="11960"/>
                  </a:lnTo>
                  <a:lnTo>
                    <a:pt x="40176" y="11960"/>
                  </a:lnTo>
                  <a:lnTo>
                    <a:pt x="40176" y="10642"/>
                  </a:lnTo>
                  <a:lnTo>
                    <a:pt x="40579" y="10642"/>
                  </a:lnTo>
                  <a:lnTo>
                    <a:pt x="40579" y="10524"/>
                  </a:lnTo>
                  <a:lnTo>
                    <a:pt x="40176" y="10524"/>
                  </a:lnTo>
                  <a:lnTo>
                    <a:pt x="40176" y="9196"/>
                  </a:lnTo>
                  <a:lnTo>
                    <a:pt x="40579" y="9196"/>
                  </a:lnTo>
                  <a:lnTo>
                    <a:pt x="40579" y="9068"/>
                  </a:lnTo>
                  <a:lnTo>
                    <a:pt x="40176" y="9068"/>
                  </a:lnTo>
                  <a:lnTo>
                    <a:pt x="40176" y="7750"/>
                  </a:lnTo>
                  <a:lnTo>
                    <a:pt x="40579" y="7750"/>
                  </a:lnTo>
                  <a:lnTo>
                    <a:pt x="40579" y="7632"/>
                  </a:lnTo>
                  <a:lnTo>
                    <a:pt x="40176" y="7632"/>
                  </a:lnTo>
                  <a:lnTo>
                    <a:pt x="40176" y="6305"/>
                  </a:lnTo>
                  <a:lnTo>
                    <a:pt x="40579" y="6305"/>
                  </a:lnTo>
                  <a:lnTo>
                    <a:pt x="40579" y="6177"/>
                  </a:lnTo>
                  <a:lnTo>
                    <a:pt x="40176" y="6177"/>
                  </a:lnTo>
                  <a:lnTo>
                    <a:pt x="40176" y="4849"/>
                  </a:lnTo>
                  <a:lnTo>
                    <a:pt x="40579" y="4849"/>
                  </a:lnTo>
                  <a:lnTo>
                    <a:pt x="40579" y="4731"/>
                  </a:lnTo>
                  <a:lnTo>
                    <a:pt x="40176" y="4731"/>
                  </a:lnTo>
                  <a:lnTo>
                    <a:pt x="40176" y="3403"/>
                  </a:lnTo>
                  <a:lnTo>
                    <a:pt x="40579" y="3403"/>
                  </a:lnTo>
                  <a:lnTo>
                    <a:pt x="40579" y="3285"/>
                  </a:lnTo>
                  <a:lnTo>
                    <a:pt x="40176" y="3285"/>
                  </a:lnTo>
                  <a:lnTo>
                    <a:pt x="40176" y="1958"/>
                  </a:lnTo>
                  <a:lnTo>
                    <a:pt x="40579" y="1958"/>
                  </a:lnTo>
                  <a:lnTo>
                    <a:pt x="40579" y="1840"/>
                  </a:lnTo>
                  <a:lnTo>
                    <a:pt x="40176" y="1840"/>
                  </a:lnTo>
                  <a:lnTo>
                    <a:pt x="40176" y="512"/>
                  </a:lnTo>
                  <a:lnTo>
                    <a:pt x="40579" y="512"/>
                  </a:lnTo>
                  <a:lnTo>
                    <a:pt x="40579" y="394"/>
                  </a:lnTo>
                  <a:lnTo>
                    <a:pt x="40176" y="394"/>
                  </a:lnTo>
                  <a:lnTo>
                    <a:pt x="4017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66"/>
            <p:cNvSpPr/>
            <p:nvPr/>
          </p:nvSpPr>
          <p:spPr>
            <a:xfrm>
              <a:off x="2200435" y="3645441"/>
              <a:ext cx="35065" cy="35397"/>
            </a:xfrm>
            <a:custGeom>
              <a:rect b="b" l="l" r="r" t="t"/>
              <a:pathLst>
                <a:path extrusionOk="0" h="1172" w="1161">
                  <a:moveTo>
                    <a:pt x="581" y="1"/>
                  </a:moveTo>
                  <a:cubicBezTo>
                    <a:pt x="256" y="1"/>
                    <a:pt x="0" y="266"/>
                    <a:pt x="0" y="581"/>
                  </a:cubicBezTo>
                  <a:cubicBezTo>
                    <a:pt x="0" y="906"/>
                    <a:pt x="256" y="1171"/>
                    <a:pt x="581" y="1171"/>
                  </a:cubicBezTo>
                  <a:cubicBezTo>
                    <a:pt x="905" y="1171"/>
                    <a:pt x="1161" y="906"/>
                    <a:pt x="1161" y="581"/>
                  </a:cubicBezTo>
                  <a:cubicBezTo>
                    <a:pt x="1161" y="266"/>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66"/>
            <p:cNvSpPr/>
            <p:nvPr/>
          </p:nvSpPr>
          <p:spPr>
            <a:xfrm>
              <a:off x="2194183" y="3718532"/>
              <a:ext cx="41317" cy="35186"/>
            </a:xfrm>
            <a:custGeom>
              <a:rect b="b" l="l" r="r" t="t"/>
              <a:pathLst>
                <a:path extrusionOk="0" h="1165" w="1368">
                  <a:moveTo>
                    <a:pt x="788" y="0"/>
                  </a:moveTo>
                  <a:cubicBezTo>
                    <a:pt x="266" y="0"/>
                    <a:pt x="1" y="620"/>
                    <a:pt x="375" y="994"/>
                  </a:cubicBezTo>
                  <a:cubicBezTo>
                    <a:pt x="492" y="1111"/>
                    <a:pt x="638" y="1164"/>
                    <a:pt x="781" y="1164"/>
                  </a:cubicBezTo>
                  <a:cubicBezTo>
                    <a:pt x="1080" y="1164"/>
                    <a:pt x="1368" y="933"/>
                    <a:pt x="1368" y="581"/>
                  </a:cubicBezTo>
                  <a:cubicBezTo>
                    <a:pt x="1368" y="25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66"/>
            <p:cNvSpPr/>
            <p:nvPr/>
          </p:nvSpPr>
          <p:spPr>
            <a:xfrm>
              <a:off x="2200435" y="3791291"/>
              <a:ext cx="35065" cy="35397"/>
            </a:xfrm>
            <a:custGeom>
              <a:rect b="b" l="l" r="r" t="t"/>
              <a:pathLst>
                <a:path extrusionOk="0" h="1172" w="1161">
                  <a:moveTo>
                    <a:pt x="581" y="1"/>
                  </a:moveTo>
                  <a:cubicBezTo>
                    <a:pt x="256" y="1"/>
                    <a:pt x="0" y="266"/>
                    <a:pt x="0" y="591"/>
                  </a:cubicBezTo>
                  <a:cubicBezTo>
                    <a:pt x="0" y="906"/>
                    <a:pt x="256" y="1171"/>
                    <a:pt x="581" y="1171"/>
                  </a:cubicBezTo>
                  <a:cubicBezTo>
                    <a:pt x="905" y="1171"/>
                    <a:pt x="1161" y="906"/>
                    <a:pt x="1161" y="591"/>
                  </a:cubicBezTo>
                  <a:cubicBezTo>
                    <a:pt x="1161" y="266"/>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66"/>
            <p:cNvSpPr/>
            <p:nvPr/>
          </p:nvSpPr>
          <p:spPr>
            <a:xfrm>
              <a:off x="2194183" y="3864382"/>
              <a:ext cx="41317" cy="35307"/>
            </a:xfrm>
            <a:custGeom>
              <a:rect b="b" l="l" r="r" t="t"/>
              <a:pathLst>
                <a:path extrusionOk="0" h="1169" w="1368">
                  <a:moveTo>
                    <a:pt x="788" y="0"/>
                  </a:moveTo>
                  <a:cubicBezTo>
                    <a:pt x="266" y="0"/>
                    <a:pt x="1" y="630"/>
                    <a:pt x="375" y="993"/>
                  </a:cubicBezTo>
                  <a:cubicBezTo>
                    <a:pt x="492" y="1114"/>
                    <a:pt x="638" y="1168"/>
                    <a:pt x="781" y="1168"/>
                  </a:cubicBezTo>
                  <a:cubicBezTo>
                    <a:pt x="1080" y="1168"/>
                    <a:pt x="1368" y="933"/>
                    <a:pt x="1368" y="580"/>
                  </a:cubicBezTo>
                  <a:cubicBezTo>
                    <a:pt x="1368" y="26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66"/>
            <p:cNvSpPr/>
            <p:nvPr/>
          </p:nvSpPr>
          <p:spPr>
            <a:xfrm>
              <a:off x="2200435" y="3937443"/>
              <a:ext cx="35065" cy="35065"/>
            </a:xfrm>
            <a:custGeom>
              <a:rect b="b" l="l" r="r" t="t"/>
              <a:pathLst>
                <a:path extrusionOk="0" h="1161" w="1161">
                  <a:moveTo>
                    <a:pt x="581" y="0"/>
                  </a:moveTo>
                  <a:cubicBezTo>
                    <a:pt x="256" y="0"/>
                    <a:pt x="0" y="256"/>
                    <a:pt x="0" y="581"/>
                  </a:cubicBezTo>
                  <a:cubicBezTo>
                    <a:pt x="0" y="905"/>
                    <a:pt x="256" y="1161"/>
                    <a:pt x="581" y="1161"/>
                  </a:cubicBezTo>
                  <a:cubicBezTo>
                    <a:pt x="905" y="1161"/>
                    <a:pt x="1161" y="905"/>
                    <a:pt x="1161" y="581"/>
                  </a:cubicBezTo>
                  <a:cubicBezTo>
                    <a:pt x="1161" y="256"/>
                    <a:pt x="905"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66"/>
            <p:cNvSpPr/>
            <p:nvPr/>
          </p:nvSpPr>
          <p:spPr>
            <a:xfrm>
              <a:off x="2200435" y="4010202"/>
              <a:ext cx="35065" cy="35397"/>
            </a:xfrm>
            <a:custGeom>
              <a:rect b="b" l="l" r="r" t="t"/>
              <a:pathLst>
                <a:path extrusionOk="0" h="1172" w="1161">
                  <a:moveTo>
                    <a:pt x="581" y="1"/>
                  </a:moveTo>
                  <a:cubicBezTo>
                    <a:pt x="256" y="1"/>
                    <a:pt x="0" y="267"/>
                    <a:pt x="0" y="591"/>
                  </a:cubicBezTo>
                  <a:cubicBezTo>
                    <a:pt x="0" y="906"/>
                    <a:pt x="256" y="1171"/>
                    <a:pt x="581" y="1171"/>
                  </a:cubicBezTo>
                  <a:cubicBezTo>
                    <a:pt x="905" y="1171"/>
                    <a:pt x="1161" y="906"/>
                    <a:pt x="1161" y="591"/>
                  </a:cubicBezTo>
                  <a:cubicBezTo>
                    <a:pt x="1161" y="267"/>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66"/>
            <p:cNvSpPr/>
            <p:nvPr/>
          </p:nvSpPr>
          <p:spPr>
            <a:xfrm>
              <a:off x="2194183" y="4083293"/>
              <a:ext cx="41317" cy="35307"/>
            </a:xfrm>
            <a:custGeom>
              <a:rect b="b" l="l" r="r" t="t"/>
              <a:pathLst>
                <a:path extrusionOk="0" h="1169" w="1368">
                  <a:moveTo>
                    <a:pt x="788" y="0"/>
                  </a:moveTo>
                  <a:cubicBezTo>
                    <a:pt x="266" y="0"/>
                    <a:pt x="1" y="630"/>
                    <a:pt x="375" y="994"/>
                  </a:cubicBezTo>
                  <a:cubicBezTo>
                    <a:pt x="492" y="1115"/>
                    <a:pt x="638" y="1169"/>
                    <a:pt x="781" y="1169"/>
                  </a:cubicBezTo>
                  <a:cubicBezTo>
                    <a:pt x="1080" y="1169"/>
                    <a:pt x="1368" y="933"/>
                    <a:pt x="1368" y="581"/>
                  </a:cubicBezTo>
                  <a:cubicBezTo>
                    <a:pt x="1368" y="25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66"/>
            <p:cNvSpPr/>
            <p:nvPr/>
          </p:nvSpPr>
          <p:spPr>
            <a:xfrm>
              <a:off x="2200435" y="4156354"/>
              <a:ext cx="35065" cy="35095"/>
            </a:xfrm>
            <a:custGeom>
              <a:rect b="b" l="l" r="r" t="t"/>
              <a:pathLst>
                <a:path extrusionOk="0" h="1162" w="1161">
                  <a:moveTo>
                    <a:pt x="581" y="1"/>
                  </a:moveTo>
                  <a:cubicBezTo>
                    <a:pt x="256" y="1"/>
                    <a:pt x="0" y="256"/>
                    <a:pt x="0" y="581"/>
                  </a:cubicBezTo>
                  <a:cubicBezTo>
                    <a:pt x="0" y="905"/>
                    <a:pt x="256" y="1161"/>
                    <a:pt x="581" y="1161"/>
                  </a:cubicBezTo>
                  <a:cubicBezTo>
                    <a:pt x="905" y="1161"/>
                    <a:pt x="1161" y="905"/>
                    <a:pt x="1161" y="581"/>
                  </a:cubicBezTo>
                  <a:cubicBezTo>
                    <a:pt x="1161" y="256"/>
                    <a:pt x="905" y="1"/>
                    <a:pt x="58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66"/>
            <p:cNvSpPr/>
            <p:nvPr/>
          </p:nvSpPr>
          <p:spPr>
            <a:xfrm>
              <a:off x="2194183" y="4229143"/>
              <a:ext cx="41317" cy="35397"/>
            </a:xfrm>
            <a:custGeom>
              <a:rect b="b" l="l" r="r" t="t"/>
              <a:pathLst>
                <a:path extrusionOk="0" h="1172" w="1368">
                  <a:moveTo>
                    <a:pt x="788" y="0"/>
                  </a:moveTo>
                  <a:cubicBezTo>
                    <a:pt x="266" y="0"/>
                    <a:pt x="1" y="630"/>
                    <a:pt x="375" y="1003"/>
                  </a:cubicBezTo>
                  <a:cubicBezTo>
                    <a:pt x="491" y="1120"/>
                    <a:pt x="635" y="1172"/>
                    <a:pt x="777" y="1172"/>
                  </a:cubicBezTo>
                  <a:cubicBezTo>
                    <a:pt x="1077" y="1172"/>
                    <a:pt x="1368" y="938"/>
                    <a:pt x="1368" y="590"/>
                  </a:cubicBezTo>
                  <a:cubicBezTo>
                    <a:pt x="1368" y="266"/>
                    <a:pt x="111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66"/>
            <p:cNvSpPr/>
            <p:nvPr/>
          </p:nvSpPr>
          <p:spPr>
            <a:xfrm>
              <a:off x="973958" y="3643085"/>
              <a:ext cx="41317" cy="35186"/>
            </a:xfrm>
            <a:custGeom>
              <a:rect b="b" l="l" r="r" t="t"/>
              <a:pathLst>
                <a:path extrusionOk="0" h="1165" w="1368">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66"/>
            <p:cNvSpPr/>
            <p:nvPr/>
          </p:nvSpPr>
          <p:spPr>
            <a:xfrm>
              <a:off x="1047019" y="3641605"/>
              <a:ext cx="41045" cy="35458"/>
            </a:xfrm>
            <a:custGeom>
              <a:rect b="b" l="l" r="r" t="t"/>
              <a:pathLst>
                <a:path extrusionOk="0" h="1174" w="1359">
                  <a:moveTo>
                    <a:pt x="778" y="0"/>
                  </a:moveTo>
                  <a:cubicBezTo>
                    <a:pt x="257" y="0"/>
                    <a:pt x="1" y="629"/>
                    <a:pt x="365" y="1003"/>
                  </a:cubicBezTo>
                  <a:cubicBezTo>
                    <a:pt x="483" y="1121"/>
                    <a:pt x="628" y="1174"/>
                    <a:pt x="771" y="1174"/>
                  </a:cubicBezTo>
                  <a:cubicBezTo>
                    <a:pt x="1070" y="1174"/>
                    <a:pt x="1358" y="943"/>
                    <a:pt x="1358" y="590"/>
                  </a:cubicBezTo>
                  <a:cubicBezTo>
                    <a:pt x="1358" y="26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66"/>
            <p:cNvSpPr/>
            <p:nvPr/>
          </p:nvSpPr>
          <p:spPr>
            <a:xfrm>
              <a:off x="1122556" y="3643055"/>
              <a:ext cx="41226" cy="35216"/>
            </a:xfrm>
            <a:custGeom>
              <a:rect b="b" l="l" r="r" t="t"/>
              <a:pathLst>
                <a:path extrusionOk="0" h="1166" w="1365">
                  <a:moveTo>
                    <a:pt x="792" y="1"/>
                  </a:moveTo>
                  <a:cubicBezTo>
                    <a:pt x="787" y="1"/>
                    <a:pt x="781" y="1"/>
                    <a:pt x="775" y="1"/>
                  </a:cubicBezTo>
                  <a:cubicBezTo>
                    <a:pt x="771" y="1"/>
                    <a:pt x="767" y="1"/>
                    <a:pt x="763" y="1"/>
                  </a:cubicBezTo>
                  <a:cubicBezTo>
                    <a:pt x="250" y="1"/>
                    <a:pt x="1" y="624"/>
                    <a:pt x="362" y="995"/>
                  </a:cubicBezTo>
                  <a:cubicBezTo>
                    <a:pt x="480" y="1112"/>
                    <a:pt x="625" y="1165"/>
                    <a:pt x="768" y="1165"/>
                  </a:cubicBezTo>
                  <a:cubicBezTo>
                    <a:pt x="1068" y="1165"/>
                    <a:pt x="1358" y="934"/>
                    <a:pt x="1365" y="581"/>
                  </a:cubicBezTo>
                  <a:cubicBezTo>
                    <a:pt x="1365" y="263"/>
                    <a:pt x="1109" y="1"/>
                    <a:pt x="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66"/>
            <p:cNvSpPr/>
            <p:nvPr/>
          </p:nvSpPr>
          <p:spPr>
            <a:xfrm>
              <a:off x="1194077" y="3643055"/>
              <a:ext cx="41317" cy="35216"/>
            </a:xfrm>
            <a:custGeom>
              <a:rect b="b" l="l" r="r" t="t"/>
              <a:pathLst>
                <a:path extrusionOk="0" h="1166" w="1368">
                  <a:moveTo>
                    <a:pt x="804" y="1"/>
                  </a:moveTo>
                  <a:cubicBezTo>
                    <a:pt x="798" y="1"/>
                    <a:pt x="793" y="1"/>
                    <a:pt x="787" y="1"/>
                  </a:cubicBezTo>
                  <a:cubicBezTo>
                    <a:pt x="266" y="1"/>
                    <a:pt x="0" y="621"/>
                    <a:pt x="374" y="995"/>
                  </a:cubicBezTo>
                  <a:cubicBezTo>
                    <a:pt x="492" y="1112"/>
                    <a:pt x="637" y="1165"/>
                    <a:pt x="780" y="1165"/>
                  </a:cubicBezTo>
                  <a:cubicBezTo>
                    <a:pt x="1079" y="1165"/>
                    <a:pt x="1367" y="934"/>
                    <a:pt x="1367" y="581"/>
                  </a:cubicBezTo>
                  <a:cubicBezTo>
                    <a:pt x="1367" y="263"/>
                    <a:pt x="1111" y="1"/>
                    <a:pt x="8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66"/>
            <p:cNvSpPr/>
            <p:nvPr/>
          </p:nvSpPr>
          <p:spPr>
            <a:xfrm>
              <a:off x="1265959" y="3643085"/>
              <a:ext cx="41015" cy="35186"/>
            </a:xfrm>
            <a:custGeom>
              <a:rect b="b" l="l" r="r" t="t"/>
              <a:pathLst>
                <a:path extrusionOk="0" h="1165" w="1358">
                  <a:moveTo>
                    <a:pt x="777" y="0"/>
                  </a:moveTo>
                  <a:cubicBezTo>
                    <a:pt x="256" y="0"/>
                    <a:pt x="0" y="620"/>
                    <a:pt x="364" y="994"/>
                  </a:cubicBezTo>
                  <a:cubicBezTo>
                    <a:pt x="482" y="1111"/>
                    <a:pt x="627" y="1164"/>
                    <a:pt x="770" y="1164"/>
                  </a:cubicBezTo>
                  <a:cubicBezTo>
                    <a:pt x="1069" y="1164"/>
                    <a:pt x="1357" y="933"/>
                    <a:pt x="1357" y="580"/>
                  </a:cubicBezTo>
                  <a:cubicBezTo>
                    <a:pt x="1357"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66"/>
            <p:cNvSpPr/>
            <p:nvPr/>
          </p:nvSpPr>
          <p:spPr>
            <a:xfrm>
              <a:off x="1337631" y="3643055"/>
              <a:ext cx="41226" cy="35216"/>
            </a:xfrm>
            <a:custGeom>
              <a:rect b="b" l="l" r="r" t="t"/>
              <a:pathLst>
                <a:path extrusionOk="0" h="1166" w="1365">
                  <a:moveTo>
                    <a:pt x="801" y="1"/>
                  </a:moveTo>
                  <a:cubicBezTo>
                    <a:pt x="795" y="1"/>
                    <a:pt x="790" y="1"/>
                    <a:pt x="784" y="1"/>
                  </a:cubicBezTo>
                  <a:cubicBezTo>
                    <a:pt x="780" y="1"/>
                    <a:pt x="776" y="1"/>
                    <a:pt x="772" y="1"/>
                  </a:cubicBezTo>
                  <a:cubicBezTo>
                    <a:pt x="259" y="1"/>
                    <a:pt x="0" y="624"/>
                    <a:pt x="361" y="995"/>
                  </a:cubicBezTo>
                  <a:cubicBezTo>
                    <a:pt x="482" y="1112"/>
                    <a:pt x="630" y="1165"/>
                    <a:pt x="774" y="1165"/>
                  </a:cubicBezTo>
                  <a:cubicBezTo>
                    <a:pt x="1076" y="1165"/>
                    <a:pt x="1364" y="934"/>
                    <a:pt x="1364" y="581"/>
                  </a:cubicBezTo>
                  <a:cubicBezTo>
                    <a:pt x="1364" y="263"/>
                    <a:pt x="1108" y="1"/>
                    <a:pt x="801"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66"/>
            <p:cNvSpPr/>
            <p:nvPr/>
          </p:nvSpPr>
          <p:spPr>
            <a:xfrm>
              <a:off x="1409423" y="3643055"/>
              <a:ext cx="41015" cy="35216"/>
            </a:xfrm>
            <a:custGeom>
              <a:rect b="b" l="l" r="r" t="t"/>
              <a:pathLst>
                <a:path extrusionOk="0" h="1166" w="1358">
                  <a:moveTo>
                    <a:pt x="795" y="1"/>
                  </a:moveTo>
                  <a:cubicBezTo>
                    <a:pt x="789" y="1"/>
                    <a:pt x="783" y="1"/>
                    <a:pt x="777" y="1"/>
                  </a:cubicBezTo>
                  <a:cubicBezTo>
                    <a:pt x="256" y="1"/>
                    <a:pt x="0" y="621"/>
                    <a:pt x="364" y="995"/>
                  </a:cubicBezTo>
                  <a:cubicBezTo>
                    <a:pt x="482" y="1112"/>
                    <a:pt x="628" y="1165"/>
                    <a:pt x="771" y="1165"/>
                  </a:cubicBezTo>
                  <a:cubicBezTo>
                    <a:pt x="1070" y="1165"/>
                    <a:pt x="1358" y="934"/>
                    <a:pt x="1358" y="581"/>
                  </a:cubicBezTo>
                  <a:cubicBezTo>
                    <a:pt x="1358" y="263"/>
                    <a:pt x="1111" y="1"/>
                    <a:pt x="7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66"/>
            <p:cNvSpPr/>
            <p:nvPr/>
          </p:nvSpPr>
          <p:spPr>
            <a:xfrm>
              <a:off x="1481003" y="3643085"/>
              <a:ext cx="41317" cy="35186"/>
            </a:xfrm>
            <a:custGeom>
              <a:rect b="b" l="l" r="r" t="t"/>
              <a:pathLst>
                <a:path extrusionOk="0" h="1165" w="1368">
                  <a:moveTo>
                    <a:pt x="777" y="0"/>
                  </a:moveTo>
                  <a:cubicBezTo>
                    <a:pt x="256" y="0"/>
                    <a:pt x="1" y="620"/>
                    <a:pt x="364" y="994"/>
                  </a:cubicBezTo>
                  <a:cubicBezTo>
                    <a:pt x="485" y="1111"/>
                    <a:pt x="633" y="1164"/>
                    <a:pt x="778" y="1164"/>
                  </a:cubicBezTo>
                  <a:cubicBezTo>
                    <a:pt x="1080" y="1164"/>
                    <a:pt x="1368" y="933"/>
                    <a:pt x="1368" y="580"/>
                  </a:cubicBezTo>
                  <a:cubicBezTo>
                    <a:pt x="1368"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66"/>
            <p:cNvSpPr/>
            <p:nvPr/>
          </p:nvSpPr>
          <p:spPr>
            <a:xfrm>
              <a:off x="1552584" y="3643055"/>
              <a:ext cx="41317" cy="35216"/>
            </a:xfrm>
            <a:custGeom>
              <a:rect b="b" l="l" r="r" t="t"/>
              <a:pathLst>
                <a:path extrusionOk="0" h="1166" w="1368">
                  <a:moveTo>
                    <a:pt x="804" y="1"/>
                  </a:moveTo>
                  <a:cubicBezTo>
                    <a:pt x="799" y="1"/>
                    <a:pt x="793" y="1"/>
                    <a:pt x="788" y="1"/>
                  </a:cubicBezTo>
                  <a:cubicBezTo>
                    <a:pt x="266" y="1"/>
                    <a:pt x="1" y="631"/>
                    <a:pt x="374" y="995"/>
                  </a:cubicBezTo>
                  <a:cubicBezTo>
                    <a:pt x="492" y="1112"/>
                    <a:pt x="638" y="1165"/>
                    <a:pt x="781" y="1165"/>
                  </a:cubicBezTo>
                  <a:cubicBezTo>
                    <a:pt x="1080" y="1165"/>
                    <a:pt x="1368" y="934"/>
                    <a:pt x="1368" y="581"/>
                  </a:cubicBezTo>
                  <a:cubicBezTo>
                    <a:pt x="1368" y="263"/>
                    <a:pt x="1112" y="1"/>
                    <a:pt x="804"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66"/>
            <p:cNvSpPr/>
            <p:nvPr/>
          </p:nvSpPr>
          <p:spPr>
            <a:xfrm>
              <a:off x="1624467" y="3643085"/>
              <a:ext cx="41317" cy="35186"/>
            </a:xfrm>
            <a:custGeom>
              <a:rect b="b" l="l" r="r" t="t"/>
              <a:pathLst>
                <a:path extrusionOk="0" h="1165" w="1368">
                  <a:moveTo>
                    <a:pt x="778" y="0"/>
                  </a:moveTo>
                  <a:cubicBezTo>
                    <a:pt x="256" y="0"/>
                    <a:pt x="1" y="620"/>
                    <a:pt x="365" y="994"/>
                  </a:cubicBezTo>
                  <a:cubicBezTo>
                    <a:pt x="486" y="1111"/>
                    <a:pt x="633" y="1164"/>
                    <a:pt x="778" y="1164"/>
                  </a:cubicBezTo>
                  <a:cubicBezTo>
                    <a:pt x="1080" y="1164"/>
                    <a:pt x="1368" y="933"/>
                    <a:pt x="1368" y="580"/>
                  </a:cubicBezTo>
                  <a:cubicBezTo>
                    <a:pt x="1368" y="25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66"/>
            <p:cNvSpPr/>
            <p:nvPr/>
          </p:nvSpPr>
          <p:spPr>
            <a:xfrm>
              <a:off x="1696138" y="3643055"/>
              <a:ext cx="41226" cy="35216"/>
            </a:xfrm>
            <a:custGeom>
              <a:rect b="b" l="l" r="r" t="t"/>
              <a:pathLst>
                <a:path extrusionOk="0" h="1166" w="1365">
                  <a:moveTo>
                    <a:pt x="802" y="1"/>
                  </a:moveTo>
                  <a:cubicBezTo>
                    <a:pt x="796" y="1"/>
                    <a:pt x="790" y="1"/>
                    <a:pt x="785" y="1"/>
                  </a:cubicBezTo>
                  <a:cubicBezTo>
                    <a:pt x="781" y="1"/>
                    <a:pt x="777" y="1"/>
                    <a:pt x="773" y="1"/>
                  </a:cubicBezTo>
                  <a:cubicBezTo>
                    <a:pt x="259" y="1"/>
                    <a:pt x="1" y="624"/>
                    <a:pt x="362" y="995"/>
                  </a:cubicBezTo>
                  <a:cubicBezTo>
                    <a:pt x="483" y="1112"/>
                    <a:pt x="630" y="1165"/>
                    <a:pt x="775" y="1165"/>
                  </a:cubicBezTo>
                  <a:cubicBezTo>
                    <a:pt x="1077" y="1165"/>
                    <a:pt x="1365" y="934"/>
                    <a:pt x="1365" y="581"/>
                  </a:cubicBezTo>
                  <a:cubicBezTo>
                    <a:pt x="1365" y="263"/>
                    <a:pt x="1109" y="1"/>
                    <a:pt x="8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66"/>
            <p:cNvSpPr/>
            <p:nvPr/>
          </p:nvSpPr>
          <p:spPr>
            <a:xfrm>
              <a:off x="1768021" y="3643085"/>
              <a:ext cx="40955" cy="35095"/>
            </a:xfrm>
            <a:custGeom>
              <a:rect b="b" l="l" r="r" t="t"/>
              <a:pathLst>
                <a:path extrusionOk="0" h="1162" w="1356">
                  <a:moveTo>
                    <a:pt x="773" y="0"/>
                  </a:moveTo>
                  <a:cubicBezTo>
                    <a:pt x="259" y="0"/>
                    <a:pt x="1" y="623"/>
                    <a:pt x="362" y="984"/>
                  </a:cubicBezTo>
                  <a:cubicBezTo>
                    <a:pt x="481" y="1106"/>
                    <a:pt x="629" y="1161"/>
                    <a:pt x="774" y="1161"/>
                  </a:cubicBezTo>
                  <a:cubicBezTo>
                    <a:pt x="1071" y="1161"/>
                    <a:pt x="1355" y="931"/>
                    <a:pt x="1355" y="580"/>
                  </a:cubicBezTo>
                  <a:cubicBezTo>
                    <a:pt x="1355" y="256"/>
                    <a:pt x="1099" y="0"/>
                    <a:pt x="785" y="0"/>
                  </a:cubicBezTo>
                  <a:cubicBezTo>
                    <a:pt x="781" y="0"/>
                    <a:pt x="777" y="0"/>
                    <a:pt x="773"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66"/>
            <p:cNvSpPr/>
            <p:nvPr/>
          </p:nvSpPr>
          <p:spPr>
            <a:xfrm>
              <a:off x="1839541" y="3643085"/>
              <a:ext cx="41317" cy="35186"/>
            </a:xfrm>
            <a:custGeom>
              <a:rect b="b" l="l" r="r" t="t"/>
              <a:pathLst>
                <a:path extrusionOk="0" h="1165" w="1368">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66"/>
            <p:cNvSpPr/>
            <p:nvPr/>
          </p:nvSpPr>
          <p:spPr>
            <a:xfrm>
              <a:off x="1911212" y="3643055"/>
              <a:ext cx="41226" cy="35216"/>
            </a:xfrm>
            <a:custGeom>
              <a:rect b="b" l="l" r="r" t="t"/>
              <a:pathLst>
                <a:path extrusionOk="0" h="1166" w="1365">
                  <a:moveTo>
                    <a:pt x="802" y="1"/>
                  </a:moveTo>
                  <a:cubicBezTo>
                    <a:pt x="796" y="1"/>
                    <a:pt x="790" y="1"/>
                    <a:pt x="784" y="1"/>
                  </a:cubicBezTo>
                  <a:cubicBezTo>
                    <a:pt x="780" y="1"/>
                    <a:pt x="776" y="1"/>
                    <a:pt x="772" y="1"/>
                  </a:cubicBezTo>
                  <a:cubicBezTo>
                    <a:pt x="259" y="1"/>
                    <a:pt x="0" y="624"/>
                    <a:pt x="371" y="995"/>
                  </a:cubicBezTo>
                  <a:cubicBezTo>
                    <a:pt x="489" y="1112"/>
                    <a:pt x="634" y="1165"/>
                    <a:pt x="777" y="1165"/>
                  </a:cubicBezTo>
                  <a:cubicBezTo>
                    <a:pt x="1076" y="1165"/>
                    <a:pt x="1364" y="934"/>
                    <a:pt x="1364" y="581"/>
                  </a:cubicBezTo>
                  <a:cubicBezTo>
                    <a:pt x="1364" y="263"/>
                    <a:pt x="1118" y="1"/>
                    <a:pt x="80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66"/>
            <p:cNvSpPr/>
            <p:nvPr/>
          </p:nvSpPr>
          <p:spPr>
            <a:xfrm>
              <a:off x="1983005" y="3643055"/>
              <a:ext cx="41317" cy="35216"/>
            </a:xfrm>
            <a:custGeom>
              <a:rect b="b" l="l" r="r" t="t"/>
              <a:pathLst>
                <a:path extrusionOk="0" h="1166" w="1368">
                  <a:moveTo>
                    <a:pt x="795" y="1"/>
                  </a:moveTo>
                  <a:cubicBezTo>
                    <a:pt x="789" y="1"/>
                    <a:pt x="783" y="1"/>
                    <a:pt x="777" y="1"/>
                  </a:cubicBezTo>
                  <a:cubicBezTo>
                    <a:pt x="256" y="1"/>
                    <a:pt x="0" y="621"/>
                    <a:pt x="364" y="995"/>
                  </a:cubicBezTo>
                  <a:cubicBezTo>
                    <a:pt x="485" y="1112"/>
                    <a:pt x="632" y="1165"/>
                    <a:pt x="775" y="1165"/>
                  </a:cubicBezTo>
                  <a:cubicBezTo>
                    <a:pt x="1075" y="1165"/>
                    <a:pt x="1361" y="934"/>
                    <a:pt x="1367" y="581"/>
                  </a:cubicBezTo>
                  <a:cubicBezTo>
                    <a:pt x="1367" y="263"/>
                    <a:pt x="1111" y="1"/>
                    <a:pt x="79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66"/>
            <p:cNvSpPr/>
            <p:nvPr/>
          </p:nvSpPr>
          <p:spPr>
            <a:xfrm>
              <a:off x="2054887" y="3643085"/>
              <a:ext cx="41317" cy="35186"/>
            </a:xfrm>
            <a:custGeom>
              <a:rect b="b" l="l" r="r" t="t"/>
              <a:pathLst>
                <a:path extrusionOk="0" h="1165" w="1368">
                  <a:moveTo>
                    <a:pt x="777" y="0"/>
                  </a:moveTo>
                  <a:cubicBezTo>
                    <a:pt x="256" y="0"/>
                    <a:pt x="0" y="620"/>
                    <a:pt x="364" y="994"/>
                  </a:cubicBezTo>
                  <a:cubicBezTo>
                    <a:pt x="485" y="1111"/>
                    <a:pt x="633" y="1164"/>
                    <a:pt x="777" y="1164"/>
                  </a:cubicBezTo>
                  <a:cubicBezTo>
                    <a:pt x="1079" y="1164"/>
                    <a:pt x="1367" y="933"/>
                    <a:pt x="1367" y="580"/>
                  </a:cubicBezTo>
                  <a:cubicBezTo>
                    <a:pt x="1367" y="25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66"/>
            <p:cNvSpPr/>
            <p:nvPr/>
          </p:nvSpPr>
          <p:spPr>
            <a:xfrm>
              <a:off x="2126559" y="3643055"/>
              <a:ext cx="40924" cy="35216"/>
            </a:xfrm>
            <a:custGeom>
              <a:rect b="b" l="l" r="r" t="t"/>
              <a:pathLst>
                <a:path extrusionOk="0" h="1166" w="1355">
                  <a:moveTo>
                    <a:pt x="792" y="1"/>
                  </a:moveTo>
                  <a:cubicBezTo>
                    <a:pt x="786" y="1"/>
                    <a:pt x="780" y="1"/>
                    <a:pt x="775" y="1"/>
                  </a:cubicBezTo>
                  <a:cubicBezTo>
                    <a:pt x="770" y="1"/>
                    <a:pt x="766" y="1"/>
                    <a:pt x="762" y="1"/>
                  </a:cubicBezTo>
                  <a:cubicBezTo>
                    <a:pt x="249" y="1"/>
                    <a:pt x="0" y="624"/>
                    <a:pt x="361" y="995"/>
                  </a:cubicBezTo>
                  <a:cubicBezTo>
                    <a:pt x="479" y="1112"/>
                    <a:pt x="625" y="1165"/>
                    <a:pt x="768" y="1165"/>
                  </a:cubicBezTo>
                  <a:cubicBezTo>
                    <a:pt x="1067" y="1165"/>
                    <a:pt x="1355" y="934"/>
                    <a:pt x="1355" y="581"/>
                  </a:cubicBezTo>
                  <a:cubicBezTo>
                    <a:pt x="1355" y="263"/>
                    <a:pt x="1108" y="1"/>
                    <a:pt x="792"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66"/>
            <p:cNvSpPr/>
            <p:nvPr/>
          </p:nvSpPr>
          <p:spPr>
            <a:xfrm>
              <a:off x="979908" y="4233009"/>
              <a:ext cx="35367" cy="35065"/>
            </a:xfrm>
            <a:custGeom>
              <a:rect b="b" l="l" r="r" t="t"/>
              <a:pathLst>
                <a:path extrusionOk="0" h="1161" w="1171">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66"/>
            <p:cNvSpPr/>
            <p:nvPr/>
          </p:nvSpPr>
          <p:spPr>
            <a:xfrm>
              <a:off x="1047019" y="4231801"/>
              <a:ext cx="41045" cy="35307"/>
            </a:xfrm>
            <a:custGeom>
              <a:rect b="b" l="l" r="r" t="t"/>
              <a:pathLst>
                <a:path extrusionOk="0" h="1169" w="1359">
                  <a:moveTo>
                    <a:pt x="778" y="1"/>
                  </a:moveTo>
                  <a:cubicBezTo>
                    <a:pt x="257" y="1"/>
                    <a:pt x="1" y="630"/>
                    <a:pt x="365" y="994"/>
                  </a:cubicBezTo>
                  <a:cubicBezTo>
                    <a:pt x="483" y="1115"/>
                    <a:pt x="628" y="1169"/>
                    <a:pt x="771" y="1169"/>
                  </a:cubicBezTo>
                  <a:cubicBezTo>
                    <a:pt x="1070" y="1169"/>
                    <a:pt x="1358" y="933"/>
                    <a:pt x="1358" y="581"/>
                  </a:cubicBezTo>
                  <a:cubicBezTo>
                    <a:pt x="1358" y="256"/>
                    <a:pt x="1102" y="1"/>
                    <a:pt x="778"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66"/>
            <p:cNvSpPr/>
            <p:nvPr/>
          </p:nvSpPr>
          <p:spPr>
            <a:xfrm>
              <a:off x="1122466" y="4233009"/>
              <a:ext cx="41317" cy="35307"/>
            </a:xfrm>
            <a:custGeom>
              <a:rect b="b" l="l" r="r" t="t"/>
              <a:pathLst>
                <a:path extrusionOk="0" h="1169" w="1368">
                  <a:moveTo>
                    <a:pt x="778" y="0"/>
                  </a:moveTo>
                  <a:cubicBezTo>
                    <a:pt x="257" y="0"/>
                    <a:pt x="1" y="629"/>
                    <a:pt x="365" y="993"/>
                  </a:cubicBezTo>
                  <a:cubicBezTo>
                    <a:pt x="486" y="1114"/>
                    <a:pt x="634" y="1168"/>
                    <a:pt x="778" y="1168"/>
                  </a:cubicBezTo>
                  <a:cubicBezTo>
                    <a:pt x="1080" y="1168"/>
                    <a:pt x="1368" y="933"/>
                    <a:pt x="1368" y="580"/>
                  </a:cubicBezTo>
                  <a:cubicBezTo>
                    <a:pt x="1368" y="26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66"/>
            <p:cNvSpPr/>
            <p:nvPr/>
          </p:nvSpPr>
          <p:spPr>
            <a:xfrm>
              <a:off x="1194077" y="4233009"/>
              <a:ext cx="41317" cy="35156"/>
            </a:xfrm>
            <a:custGeom>
              <a:rect b="b" l="l" r="r" t="t"/>
              <a:pathLst>
                <a:path extrusionOk="0" h="1164" w="1368">
                  <a:moveTo>
                    <a:pt x="787" y="0"/>
                  </a:moveTo>
                  <a:cubicBezTo>
                    <a:pt x="266" y="0"/>
                    <a:pt x="0" y="629"/>
                    <a:pt x="374" y="993"/>
                  </a:cubicBezTo>
                  <a:cubicBezTo>
                    <a:pt x="492" y="1111"/>
                    <a:pt x="637" y="1164"/>
                    <a:pt x="780" y="1164"/>
                  </a:cubicBezTo>
                  <a:cubicBezTo>
                    <a:pt x="1079" y="1164"/>
                    <a:pt x="1367" y="933"/>
                    <a:pt x="1367" y="580"/>
                  </a:cubicBezTo>
                  <a:cubicBezTo>
                    <a:pt x="1367" y="266"/>
                    <a:pt x="1102" y="0"/>
                    <a:pt x="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66"/>
            <p:cNvSpPr/>
            <p:nvPr/>
          </p:nvSpPr>
          <p:spPr>
            <a:xfrm>
              <a:off x="1271879" y="4233009"/>
              <a:ext cx="35095" cy="35065"/>
            </a:xfrm>
            <a:custGeom>
              <a:rect b="b" l="l" r="r" t="t"/>
              <a:pathLst>
                <a:path extrusionOk="0" h="1161" w="1162">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66"/>
            <p:cNvSpPr/>
            <p:nvPr/>
          </p:nvSpPr>
          <p:spPr>
            <a:xfrm>
              <a:off x="1337540" y="4233009"/>
              <a:ext cx="41317" cy="35307"/>
            </a:xfrm>
            <a:custGeom>
              <a:rect b="b" l="l" r="r" t="t"/>
              <a:pathLst>
                <a:path extrusionOk="0" h="1169" w="1368">
                  <a:moveTo>
                    <a:pt x="787" y="0"/>
                  </a:moveTo>
                  <a:cubicBezTo>
                    <a:pt x="266" y="0"/>
                    <a:pt x="0" y="629"/>
                    <a:pt x="364" y="993"/>
                  </a:cubicBezTo>
                  <a:cubicBezTo>
                    <a:pt x="485" y="1114"/>
                    <a:pt x="633" y="1168"/>
                    <a:pt x="778" y="1168"/>
                  </a:cubicBezTo>
                  <a:cubicBezTo>
                    <a:pt x="1080" y="1168"/>
                    <a:pt x="1367" y="933"/>
                    <a:pt x="1367" y="580"/>
                  </a:cubicBezTo>
                  <a:cubicBezTo>
                    <a:pt x="1367" y="266"/>
                    <a:pt x="1102" y="0"/>
                    <a:pt x="78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66"/>
            <p:cNvSpPr/>
            <p:nvPr/>
          </p:nvSpPr>
          <p:spPr>
            <a:xfrm>
              <a:off x="1415373" y="4233009"/>
              <a:ext cx="35065" cy="35065"/>
            </a:xfrm>
            <a:custGeom>
              <a:rect b="b" l="l" r="r" t="t"/>
              <a:pathLst>
                <a:path extrusionOk="0" h="1161" w="1161">
                  <a:moveTo>
                    <a:pt x="580" y="0"/>
                  </a:moveTo>
                  <a:cubicBezTo>
                    <a:pt x="256" y="0"/>
                    <a:pt x="0" y="266"/>
                    <a:pt x="0" y="580"/>
                  </a:cubicBezTo>
                  <a:cubicBezTo>
                    <a:pt x="0" y="905"/>
                    <a:pt x="256" y="1161"/>
                    <a:pt x="580" y="1161"/>
                  </a:cubicBezTo>
                  <a:cubicBezTo>
                    <a:pt x="905" y="1161"/>
                    <a:pt x="1161" y="905"/>
                    <a:pt x="1161" y="580"/>
                  </a:cubicBezTo>
                  <a:cubicBezTo>
                    <a:pt x="1161" y="266"/>
                    <a:pt x="905"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66"/>
            <p:cNvSpPr/>
            <p:nvPr/>
          </p:nvSpPr>
          <p:spPr>
            <a:xfrm>
              <a:off x="1486953" y="4233009"/>
              <a:ext cx="35367" cy="35065"/>
            </a:xfrm>
            <a:custGeom>
              <a:rect b="b" l="l" r="r" t="t"/>
              <a:pathLst>
                <a:path extrusionOk="0" h="1161" w="1171">
                  <a:moveTo>
                    <a:pt x="580" y="0"/>
                  </a:moveTo>
                  <a:cubicBezTo>
                    <a:pt x="266" y="0"/>
                    <a:pt x="0" y="266"/>
                    <a:pt x="0" y="580"/>
                  </a:cubicBezTo>
                  <a:cubicBezTo>
                    <a:pt x="0" y="905"/>
                    <a:pt x="266" y="1161"/>
                    <a:pt x="580" y="1161"/>
                  </a:cubicBezTo>
                  <a:cubicBezTo>
                    <a:pt x="905" y="1161"/>
                    <a:pt x="1171" y="905"/>
                    <a:pt x="1171" y="580"/>
                  </a:cubicBezTo>
                  <a:cubicBezTo>
                    <a:pt x="1171" y="266"/>
                    <a:pt x="905" y="0"/>
                    <a:pt x="58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66"/>
            <p:cNvSpPr/>
            <p:nvPr/>
          </p:nvSpPr>
          <p:spPr>
            <a:xfrm>
              <a:off x="1552584" y="4233009"/>
              <a:ext cx="41317" cy="35307"/>
            </a:xfrm>
            <a:custGeom>
              <a:rect b="b" l="l" r="r" t="t"/>
              <a:pathLst>
                <a:path extrusionOk="0" h="1169" w="1368">
                  <a:moveTo>
                    <a:pt x="788" y="0"/>
                  </a:moveTo>
                  <a:cubicBezTo>
                    <a:pt x="266" y="0"/>
                    <a:pt x="1" y="629"/>
                    <a:pt x="374" y="993"/>
                  </a:cubicBezTo>
                  <a:cubicBezTo>
                    <a:pt x="492" y="1114"/>
                    <a:pt x="638" y="1168"/>
                    <a:pt x="781" y="1168"/>
                  </a:cubicBezTo>
                  <a:cubicBezTo>
                    <a:pt x="1080" y="1168"/>
                    <a:pt x="1368" y="933"/>
                    <a:pt x="1368" y="580"/>
                  </a:cubicBezTo>
                  <a:cubicBezTo>
                    <a:pt x="1368" y="266"/>
                    <a:pt x="1102" y="0"/>
                    <a:pt x="78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66"/>
            <p:cNvSpPr/>
            <p:nvPr/>
          </p:nvSpPr>
          <p:spPr>
            <a:xfrm>
              <a:off x="1630417" y="4233009"/>
              <a:ext cx="35065" cy="35065"/>
            </a:xfrm>
            <a:custGeom>
              <a:rect b="b" l="l" r="r" t="t"/>
              <a:pathLst>
                <a:path extrusionOk="0" h="1161" w="1161">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66"/>
            <p:cNvSpPr/>
            <p:nvPr/>
          </p:nvSpPr>
          <p:spPr>
            <a:xfrm>
              <a:off x="1701997" y="4233009"/>
              <a:ext cx="35367" cy="35065"/>
            </a:xfrm>
            <a:custGeom>
              <a:rect b="b" l="l" r="r" t="t"/>
              <a:pathLst>
                <a:path extrusionOk="0" h="1161" w="1171">
                  <a:moveTo>
                    <a:pt x="591" y="0"/>
                  </a:moveTo>
                  <a:cubicBezTo>
                    <a:pt x="266" y="0"/>
                    <a:pt x="1" y="266"/>
                    <a:pt x="1" y="580"/>
                  </a:cubicBezTo>
                  <a:cubicBezTo>
                    <a:pt x="1" y="905"/>
                    <a:pt x="266" y="1161"/>
                    <a:pt x="591" y="1161"/>
                  </a:cubicBezTo>
                  <a:cubicBezTo>
                    <a:pt x="905" y="1161"/>
                    <a:pt x="1171" y="905"/>
                    <a:pt x="1171" y="580"/>
                  </a:cubicBezTo>
                  <a:cubicBezTo>
                    <a:pt x="1171" y="266"/>
                    <a:pt x="905" y="0"/>
                    <a:pt x="59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66"/>
            <p:cNvSpPr/>
            <p:nvPr/>
          </p:nvSpPr>
          <p:spPr>
            <a:xfrm>
              <a:off x="1767930" y="4233009"/>
              <a:ext cx="41045" cy="35156"/>
            </a:xfrm>
            <a:custGeom>
              <a:rect b="b" l="l" r="r" t="t"/>
              <a:pathLst>
                <a:path extrusionOk="0" h="1164" w="1359">
                  <a:moveTo>
                    <a:pt x="778" y="0"/>
                  </a:moveTo>
                  <a:cubicBezTo>
                    <a:pt x="257" y="0"/>
                    <a:pt x="1" y="629"/>
                    <a:pt x="365" y="993"/>
                  </a:cubicBezTo>
                  <a:cubicBezTo>
                    <a:pt x="483" y="1111"/>
                    <a:pt x="628" y="1164"/>
                    <a:pt x="771" y="1164"/>
                  </a:cubicBezTo>
                  <a:cubicBezTo>
                    <a:pt x="1070" y="1164"/>
                    <a:pt x="1358" y="933"/>
                    <a:pt x="1358" y="580"/>
                  </a:cubicBezTo>
                  <a:cubicBezTo>
                    <a:pt x="1358" y="266"/>
                    <a:pt x="1102" y="0"/>
                    <a:pt x="778"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66"/>
            <p:cNvSpPr/>
            <p:nvPr/>
          </p:nvSpPr>
          <p:spPr>
            <a:xfrm>
              <a:off x="1845461" y="4233009"/>
              <a:ext cx="35397" cy="35065"/>
            </a:xfrm>
            <a:custGeom>
              <a:rect b="b" l="l" r="r" t="t"/>
              <a:pathLst>
                <a:path extrusionOk="0" h="1161" w="1172">
                  <a:moveTo>
                    <a:pt x="581" y="0"/>
                  </a:moveTo>
                  <a:cubicBezTo>
                    <a:pt x="266" y="0"/>
                    <a:pt x="1" y="266"/>
                    <a:pt x="1" y="580"/>
                  </a:cubicBezTo>
                  <a:cubicBezTo>
                    <a:pt x="1" y="905"/>
                    <a:pt x="266" y="1161"/>
                    <a:pt x="581" y="1161"/>
                  </a:cubicBezTo>
                  <a:cubicBezTo>
                    <a:pt x="906" y="1161"/>
                    <a:pt x="1171" y="905"/>
                    <a:pt x="1171" y="580"/>
                  </a:cubicBezTo>
                  <a:cubicBezTo>
                    <a:pt x="1171" y="266"/>
                    <a:pt x="906"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66"/>
            <p:cNvSpPr/>
            <p:nvPr/>
          </p:nvSpPr>
          <p:spPr>
            <a:xfrm>
              <a:off x="1917344" y="4233009"/>
              <a:ext cx="35095" cy="35065"/>
            </a:xfrm>
            <a:custGeom>
              <a:rect b="b" l="l" r="r" t="t"/>
              <a:pathLst>
                <a:path extrusionOk="0" h="1161" w="1162">
                  <a:moveTo>
                    <a:pt x="581" y="0"/>
                  </a:moveTo>
                  <a:cubicBezTo>
                    <a:pt x="257" y="0"/>
                    <a:pt x="1" y="266"/>
                    <a:pt x="1" y="580"/>
                  </a:cubicBezTo>
                  <a:cubicBezTo>
                    <a:pt x="1" y="905"/>
                    <a:pt x="257" y="1161"/>
                    <a:pt x="581" y="1161"/>
                  </a:cubicBezTo>
                  <a:cubicBezTo>
                    <a:pt x="906" y="1161"/>
                    <a:pt x="1161" y="905"/>
                    <a:pt x="1161" y="580"/>
                  </a:cubicBezTo>
                  <a:cubicBezTo>
                    <a:pt x="1161" y="266"/>
                    <a:pt x="906"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66"/>
            <p:cNvSpPr/>
            <p:nvPr/>
          </p:nvSpPr>
          <p:spPr>
            <a:xfrm>
              <a:off x="1983005" y="4233009"/>
              <a:ext cx="41317" cy="35156"/>
            </a:xfrm>
            <a:custGeom>
              <a:rect b="b" l="l" r="r" t="t"/>
              <a:pathLst>
                <a:path extrusionOk="0" h="1164" w="1368">
                  <a:moveTo>
                    <a:pt x="777" y="0"/>
                  </a:moveTo>
                  <a:cubicBezTo>
                    <a:pt x="256" y="0"/>
                    <a:pt x="0" y="629"/>
                    <a:pt x="364" y="993"/>
                  </a:cubicBezTo>
                  <a:cubicBezTo>
                    <a:pt x="485" y="1111"/>
                    <a:pt x="633" y="1164"/>
                    <a:pt x="777" y="1164"/>
                  </a:cubicBezTo>
                  <a:cubicBezTo>
                    <a:pt x="1079" y="1164"/>
                    <a:pt x="1367" y="933"/>
                    <a:pt x="1367" y="580"/>
                  </a:cubicBezTo>
                  <a:cubicBezTo>
                    <a:pt x="136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66"/>
            <p:cNvSpPr/>
            <p:nvPr/>
          </p:nvSpPr>
          <p:spPr>
            <a:xfrm>
              <a:off x="2060535" y="4233009"/>
              <a:ext cx="35367" cy="35065"/>
            </a:xfrm>
            <a:custGeom>
              <a:rect b="b" l="l" r="r" t="t"/>
              <a:pathLst>
                <a:path extrusionOk="0" h="1161" w="1171">
                  <a:moveTo>
                    <a:pt x="590" y="0"/>
                  </a:moveTo>
                  <a:cubicBezTo>
                    <a:pt x="266" y="0"/>
                    <a:pt x="0" y="266"/>
                    <a:pt x="0" y="580"/>
                  </a:cubicBezTo>
                  <a:cubicBezTo>
                    <a:pt x="0" y="905"/>
                    <a:pt x="266" y="1161"/>
                    <a:pt x="590" y="1161"/>
                  </a:cubicBezTo>
                  <a:cubicBezTo>
                    <a:pt x="905" y="1161"/>
                    <a:pt x="1171" y="905"/>
                    <a:pt x="1171" y="580"/>
                  </a:cubicBezTo>
                  <a:cubicBezTo>
                    <a:pt x="1171" y="266"/>
                    <a:pt x="905" y="0"/>
                    <a:pt x="590"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66"/>
            <p:cNvSpPr/>
            <p:nvPr/>
          </p:nvSpPr>
          <p:spPr>
            <a:xfrm>
              <a:off x="2132418" y="4233009"/>
              <a:ext cx="35065" cy="35065"/>
            </a:xfrm>
            <a:custGeom>
              <a:rect b="b" l="l" r="r" t="t"/>
              <a:pathLst>
                <a:path extrusionOk="0" h="1161" w="1161">
                  <a:moveTo>
                    <a:pt x="581" y="0"/>
                  </a:moveTo>
                  <a:cubicBezTo>
                    <a:pt x="256" y="0"/>
                    <a:pt x="0" y="266"/>
                    <a:pt x="0" y="580"/>
                  </a:cubicBezTo>
                  <a:cubicBezTo>
                    <a:pt x="0" y="905"/>
                    <a:pt x="256" y="1161"/>
                    <a:pt x="581" y="1161"/>
                  </a:cubicBezTo>
                  <a:cubicBezTo>
                    <a:pt x="905" y="1161"/>
                    <a:pt x="1161" y="905"/>
                    <a:pt x="1161" y="580"/>
                  </a:cubicBezTo>
                  <a:cubicBezTo>
                    <a:pt x="1161" y="266"/>
                    <a:pt x="905" y="0"/>
                    <a:pt x="581"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66"/>
            <p:cNvSpPr/>
            <p:nvPr/>
          </p:nvSpPr>
          <p:spPr>
            <a:xfrm>
              <a:off x="967737" y="3714666"/>
              <a:ext cx="41317" cy="35186"/>
            </a:xfrm>
            <a:custGeom>
              <a:rect b="b" l="l" r="r" t="t"/>
              <a:pathLst>
                <a:path extrusionOk="0" h="1165" w="1368">
                  <a:moveTo>
                    <a:pt x="777" y="0"/>
                  </a:moveTo>
                  <a:cubicBezTo>
                    <a:pt x="256" y="0"/>
                    <a:pt x="0" y="630"/>
                    <a:pt x="364" y="994"/>
                  </a:cubicBezTo>
                  <a:cubicBezTo>
                    <a:pt x="485" y="1111"/>
                    <a:pt x="633" y="1164"/>
                    <a:pt x="777" y="1164"/>
                  </a:cubicBezTo>
                  <a:cubicBezTo>
                    <a:pt x="1079" y="1164"/>
                    <a:pt x="1367" y="933"/>
                    <a:pt x="1367" y="581"/>
                  </a:cubicBezTo>
                  <a:cubicBezTo>
                    <a:pt x="136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66"/>
            <p:cNvSpPr/>
            <p:nvPr/>
          </p:nvSpPr>
          <p:spPr>
            <a:xfrm>
              <a:off x="967737" y="3787727"/>
              <a:ext cx="41317" cy="35186"/>
            </a:xfrm>
            <a:custGeom>
              <a:rect b="b" l="l" r="r" t="t"/>
              <a:pathLst>
                <a:path extrusionOk="0" h="1165" w="1368">
                  <a:moveTo>
                    <a:pt x="777" y="1"/>
                  </a:moveTo>
                  <a:cubicBezTo>
                    <a:pt x="256" y="1"/>
                    <a:pt x="0" y="620"/>
                    <a:pt x="364" y="994"/>
                  </a:cubicBezTo>
                  <a:cubicBezTo>
                    <a:pt x="485" y="1112"/>
                    <a:pt x="633" y="1165"/>
                    <a:pt x="777" y="1165"/>
                  </a:cubicBezTo>
                  <a:cubicBezTo>
                    <a:pt x="1079" y="1165"/>
                    <a:pt x="1367" y="934"/>
                    <a:pt x="1367" y="581"/>
                  </a:cubicBezTo>
                  <a:cubicBezTo>
                    <a:pt x="1357" y="256"/>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66"/>
            <p:cNvSpPr/>
            <p:nvPr/>
          </p:nvSpPr>
          <p:spPr>
            <a:xfrm>
              <a:off x="967737" y="3860516"/>
              <a:ext cx="41317" cy="35307"/>
            </a:xfrm>
            <a:custGeom>
              <a:rect b="b" l="l" r="r" t="t"/>
              <a:pathLst>
                <a:path extrusionOk="0" h="1169" w="1368">
                  <a:moveTo>
                    <a:pt x="777" y="0"/>
                  </a:moveTo>
                  <a:cubicBezTo>
                    <a:pt x="256" y="0"/>
                    <a:pt x="0" y="630"/>
                    <a:pt x="364" y="994"/>
                  </a:cubicBezTo>
                  <a:cubicBezTo>
                    <a:pt x="485" y="1115"/>
                    <a:pt x="634" y="1169"/>
                    <a:pt x="779" y="1169"/>
                  </a:cubicBezTo>
                  <a:cubicBezTo>
                    <a:pt x="1080" y="1169"/>
                    <a:pt x="1367" y="936"/>
                    <a:pt x="1367" y="590"/>
                  </a:cubicBezTo>
                  <a:cubicBezTo>
                    <a:pt x="135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66"/>
            <p:cNvSpPr/>
            <p:nvPr/>
          </p:nvSpPr>
          <p:spPr>
            <a:xfrm>
              <a:off x="967737" y="3933577"/>
              <a:ext cx="41317" cy="35186"/>
            </a:xfrm>
            <a:custGeom>
              <a:rect b="b" l="l" r="r" t="t"/>
              <a:pathLst>
                <a:path extrusionOk="0" h="1165" w="1368">
                  <a:moveTo>
                    <a:pt x="777" y="1"/>
                  </a:moveTo>
                  <a:cubicBezTo>
                    <a:pt x="256" y="1"/>
                    <a:pt x="0" y="630"/>
                    <a:pt x="364" y="994"/>
                  </a:cubicBezTo>
                  <a:cubicBezTo>
                    <a:pt x="485" y="1112"/>
                    <a:pt x="631" y="1165"/>
                    <a:pt x="775" y="1165"/>
                  </a:cubicBezTo>
                  <a:cubicBezTo>
                    <a:pt x="1075" y="1165"/>
                    <a:pt x="1360" y="933"/>
                    <a:pt x="1367" y="581"/>
                  </a:cubicBezTo>
                  <a:cubicBezTo>
                    <a:pt x="1367" y="256"/>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66"/>
            <p:cNvSpPr/>
            <p:nvPr/>
          </p:nvSpPr>
          <p:spPr>
            <a:xfrm>
              <a:off x="967737" y="4006638"/>
              <a:ext cx="41317" cy="35186"/>
            </a:xfrm>
            <a:custGeom>
              <a:rect b="b" l="l" r="r" t="t"/>
              <a:pathLst>
                <a:path extrusionOk="0" h="1165" w="1368">
                  <a:moveTo>
                    <a:pt x="777" y="1"/>
                  </a:moveTo>
                  <a:cubicBezTo>
                    <a:pt x="256" y="1"/>
                    <a:pt x="0" y="621"/>
                    <a:pt x="364" y="994"/>
                  </a:cubicBezTo>
                  <a:cubicBezTo>
                    <a:pt x="485" y="1112"/>
                    <a:pt x="633" y="1165"/>
                    <a:pt x="777" y="1165"/>
                  </a:cubicBezTo>
                  <a:cubicBezTo>
                    <a:pt x="1079" y="1165"/>
                    <a:pt x="1367" y="934"/>
                    <a:pt x="1367" y="581"/>
                  </a:cubicBezTo>
                  <a:cubicBezTo>
                    <a:pt x="1367" y="257"/>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66"/>
            <p:cNvSpPr/>
            <p:nvPr/>
          </p:nvSpPr>
          <p:spPr>
            <a:xfrm>
              <a:off x="967737" y="4079427"/>
              <a:ext cx="41317" cy="35337"/>
            </a:xfrm>
            <a:custGeom>
              <a:rect b="b" l="l" r="r" t="t"/>
              <a:pathLst>
                <a:path extrusionOk="0" h="1170" w="1368">
                  <a:moveTo>
                    <a:pt x="777" y="0"/>
                  </a:moveTo>
                  <a:cubicBezTo>
                    <a:pt x="256" y="0"/>
                    <a:pt x="0" y="630"/>
                    <a:pt x="364" y="994"/>
                  </a:cubicBezTo>
                  <a:cubicBezTo>
                    <a:pt x="485" y="1115"/>
                    <a:pt x="634" y="1169"/>
                    <a:pt x="779" y="1169"/>
                  </a:cubicBezTo>
                  <a:cubicBezTo>
                    <a:pt x="1080" y="1169"/>
                    <a:pt x="1367" y="936"/>
                    <a:pt x="1367" y="591"/>
                  </a:cubicBezTo>
                  <a:cubicBezTo>
                    <a:pt x="1357" y="266"/>
                    <a:pt x="1102" y="0"/>
                    <a:pt x="777"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66"/>
            <p:cNvSpPr/>
            <p:nvPr/>
          </p:nvSpPr>
          <p:spPr>
            <a:xfrm>
              <a:off x="967737" y="4152488"/>
              <a:ext cx="41317" cy="35186"/>
            </a:xfrm>
            <a:custGeom>
              <a:rect b="b" l="l" r="r" t="t"/>
              <a:pathLst>
                <a:path extrusionOk="0" h="1165" w="1368">
                  <a:moveTo>
                    <a:pt x="777" y="1"/>
                  </a:moveTo>
                  <a:cubicBezTo>
                    <a:pt x="256" y="1"/>
                    <a:pt x="0" y="630"/>
                    <a:pt x="364" y="994"/>
                  </a:cubicBezTo>
                  <a:cubicBezTo>
                    <a:pt x="485" y="1112"/>
                    <a:pt x="633" y="1165"/>
                    <a:pt x="777" y="1165"/>
                  </a:cubicBezTo>
                  <a:cubicBezTo>
                    <a:pt x="1079" y="1165"/>
                    <a:pt x="1367" y="934"/>
                    <a:pt x="1367" y="581"/>
                  </a:cubicBezTo>
                  <a:cubicBezTo>
                    <a:pt x="1357" y="257"/>
                    <a:pt x="1102" y="1"/>
                    <a:pt x="777"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66"/>
            <p:cNvSpPr/>
            <p:nvPr/>
          </p:nvSpPr>
          <p:spPr>
            <a:xfrm>
              <a:off x="1296827" y="3796637"/>
              <a:ext cx="115585" cy="111417"/>
            </a:xfrm>
            <a:custGeom>
              <a:rect b="b" l="l" r="r" t="t"/>
              <a:pathLst>
                <a:path extrusionOk="0" h="3689" w="3827">
                  <a:moveTo>
                    <a:pt x="1" y="1"/>
                  </a:moveTo>
                  <a:lnTo>
                    <a:pt x="1" y="3689"/>
                  </a:lnTo>
                  <a:lnTo>
                    <a:pt x="365" y="3689"/>
                  </a:lnTo>
                  <a:lnTo>
                    <a:pt x="365" y="758"/>
                  </a:lnTo>
                  <a:lnTo>
                    <a:pt x="1811" y="3217"/>
                  </a:lnTo>
                  <a:lnTo>
                    <a:pt x="1997" y="3217"/>
                  </a:lnTo>
                  <a:lnTo>
                    <a:pt x="3453" y="738"/>
                  </a:lnTo>
                  <a:lnTo>
                    <a:pt x="3453" y="3689"/>
                  </a:lnTo>
                  <a:lnTo>
                    <a:pt x="3827" y="3689"/>
                  </a:lnTo>
                  <a:lnTo>
                    <a:pt x="3827" y="1"/>
                  </a:lnTo>
                  <a:lnTo>
                    <a:pt x="3502" y="1"/>
                  </a:lnTo>
                  <a:lnTo>
                    <a:pt x="1919" y="2735"/>
                  </a:lnTo>
                  <a:lnTo>
                    <a:pt x="316"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66"/>
            <p:cNvSpPr/>
            <p:nvPr/>
          </p:nvSpPr>
          <p:spPr>
            <a:xfrm>
              <a:off x="1454576" y="3795761"/>
              <a:ext cx="117065" cy="113199"/>
            </a:xfrm>
            <a:custGeom>
              <a:rect b="b" l="l" r="r" t="t"/>
              <a:pathLst>
                <a:path extrusionOk="0" h="3748" w="3876">
                  <a:moveTo>
                    <a:pt x="1990" y="344"/>
                  </a:moveTo>
                  <a:cubicBezTo>
                    <a:pt x="2822" y="344"/>
                    <a:pt x="3501" y="1031"/>
                    <a:pt x="3482" y="1869"/>
                  </a:cubicBezTo>
                  <a:cubicBezTo>
                    <a:pt x="3501" y="2717"/>
                    <a:pt x="2822" y="3404"/>
                    <a:pt x="1990" y="3404"/>
                  </a:cubicBezTo>
                  <a:cubicBezTo>
                    <a:pt x="1973" y="3404"/>
                    <a:pt x="1955" y="3404"/>
                    <a:pt x="1938" y="3403"/>
                  </a:cubicBezTo>
                  <a:cubicBezTo>
                    <a:pt x="1053" y="3403"/>
                    <a:pt x="384" y="2754"/>
                    <a:pt x="384" y="1869"/>
                  </a:cubicBezTo>
                  <a:cubicBezTo>
                    <a:pt x="384" y="994"/>
                    <a:pt x="1053" y="345"/>
                    <a:pt x="1938" y="345"/>
                  </a:cubicBezTo>
                  <a:cubicBezTo>
                    <a:pt x="1955" y="344"/>
                    <a:pt x="1973" y="344"/>
                    <a:pt x="1990" y="344"/>
                  </a:cubicBezTo>
                  <a:close/>
                  <a:moveTo>
                    <a:pt x="1938" y="0"/>
                  </a:moveTo>
                  <a:cubicBezTo>
                    <a:pt x="826" y="0"/>
                    <a:pt x="0" y="797"/>
                    <a:pt x="0" y="1869"/>
                  </a:cubicBezTo>
                  <a:cubicBezTo>
                    <a:pt x="0" y="2951"/>
                    <a:pt x="836" y="3747"/>
                    <a:pt x="1938" y="3747"/>
                  </a:cubicBezTo>
                  <a:cubicBezTo>
                    <a:pt x="3049" y="3747"/>
                    <a:pt x="3875" y="2951"/>
                    <a:pt x="3875" y="1869"/>
                  </a:cubicBezTo>
                  <a:cubicBezTo>
                    <a:pt x="3875" y="797"/>
                    <a:pt x="3059" y="0"/>
                    <a:pt x="193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66"/>
            <p:cNvSpPr/>
            <p:nvPr/>
          </p:nvSpPr>
          <p:spPr>
            <a:xfrm>
              <a:off x="1592693" y="3796637"/>
              <a:ext cx="110511" cy="111417"/>
            </a:xfrm>
            <a:custGeom>
              <a:rect b="b" l="l" r="r" t="t"/>
              <a:pathLst>
                <a:path extrusionOk="0" h="3689" w="3659">
                  <a:moveTo>
                    <a:pt x="0" y="1"/>
                  </a:moveTo>
                  <a:lnTo>
                    <a:pt x="1633" y="3689"/>
                  </a:lnTo>
                  <a:lnTo>
                    <a:pt x="2026" y="3689"/>
                  </a:lnTo>
                  <a:lnTo>
                    <a:pt x="3659" y="1"/>
                  </a:lnTo>
                  <a:lnTo>
                    <a:pt x="3256" y="1"/>
                  </a:lnTo>
                  <a:lnTo>
                    <a:pt x="1840" y="3197"/>
                  </a:lnTo>
                  <a:lnTo>
                    <a:pt x="423"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66"/>
            <p:cNvSpPr/>
            <p:nvPr/>
          </p:nvSpPr>
          <p:spPr>
            <a:xfrm>
              <a:off x="1734979" y="3796637"/>
              <a:ext cx="11900" cy="111417"/>
            </a:xfrm>
            <a:custGeom>
              <a:rect b="b" l="l" r="r" t="t"/>
              <a:pathLst>
                <a:path extrusionOk="0" h="3689" w="394">
                  <a:moveTo>
                    <a:pt x="0" y="1"/>
                  </a:moveTo>
                  <a:lnTo>
                    <a:pt x="0" y="3689"/>
                  </a:lnTo>
                  <a:lnTo>
                    <a:pt x="394" y="3689"/>
                  </a:lnTo>
                  <a:lnTo>
                    <a:pt x="3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66"/>
            <p:cNvSpPr/>
            <p:nvPr/>
          </p:nvSpPr>
          <p:spPr>
            <a:xfrm>
              <a:off x="1799130" y="3796637"/>
              <a:ext cx="78436" cy="111417"/>
            </a:xfrm>
            <a:custGeom>
              <a:rect b="b" l="l" r="r" t="t"/>
              <a:pathLst>
                <a:path extrusionOk="0" h="3689" w="2597">
                  <a:moveTo>
                    <a:pt x="1" y="1"/>
                  </a:moveTo>
                  <a:lnTo>
                    <a:pt x="1" y="3689"/>
                  </a:lnTo>
                  <a:lnTo>
                    <a:pt x="2597" y="3689"/>
                  </a:lnTo>
                  <a:lnTo>
                    <a:pt x="2597" y="3354"/>
                  </a:lnTo>
                  <a:lnTo>
                    <a:pt x="384" y="3354"/>
                  </a:lnTo>
                  <a:lnTo>
                    <a:pt x="384" y="1978"/>
                  </a:lnTo>
                  <a:lnTo>
                    <a:pt x="2292" y="1978"/>
                  </a:lnTo>
                  <a:lnTo>
                    <a:pt x="2292" y="1653"/>
                  </a:lnTo>
                  <a:lnTo>
                    <a:pt x="384" y="1653"/>
                  </a:lnTo>
                  <a:lnTo>
                    <a:pt x="384" y="335"/>
                  </a:lnTo>
                  <a:lnTo>
                    <a:pt x="2528" y="335"/>
                  </a:lnTo>
                  <a:lnTo>
                    <a:pt x="2528"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66"/>
            <p:cNvSpPr/>
            <p:nvPr/>
          </p:nvSpPr>
          <p:spPr>
            <a:xfrm>
              <a:off x="1163753" y="3987640"/>
              <a:ext cx="90034" cy="111115"/>
            </a:xfrm>
            <a:custGeom>
              <a:rect b="b" l="l" r="r" t="t"/>
              <a:pathLst>
                <a:path extrusionOk="0" h="3679" w="2981">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66"/>
            <p:cNvSpPr/>
            <p:nvPr/>
          </p:nvSpPr>
          <p:spPr>
            <a:xfrm>
              <a:off x="1276953" y="3986462"/>
              <a:ext cx="117035" cy="113501"/>
            </a:xfrm>
            <a:custGeom>
              <a:rect b="b" l="l" r="r" t="t"/>
              <a:pathLst>
                <a:path extrusionOk="0" h="3758" w="3875">
                  <a:moveTo>
                    <a:pt x="1990" y="353"/>
                  </a:moveTo>
                  <a:cubicBezTo>
                    <a:pt x="2831" y="353"/>
                    <a:pt x="3501" y="1040"/>
                    <a:pt x="3482" y="1879"/>
                  </a:cubicBezTo>
                  <a:cubicBezTo>
                    <a:pt x="3501" y="2717"/>
                    <a:pt x="2822" y="3404"/>
                    <a:pt x="1990" y="3404"/>
                  </a:cubicBezTo>
                  <a:cubicBezTo>
                    <a:pt x="1972" y="3404"/>
                    <a:pt x="1955" y="3404"/>
                    <a:pt x="1937" y="3403"/>
                  </a:cubicBezTo>
                  <a:cubicBezTo>
                    <a:pt x="1062" y="3403"/>
                    <a:pt x="384" y="2754"/>
                    <a:pt x="384" y="1879"/>
                  </a:cubicBezTo>
                  <a:cubicBezTo>
                    <a:pt x="384" y="994"/>
                    <a:pt x="1052" y="354"/>
                    <a:pt x="1937" y="354"/>
                  </a:cubicBezTo>
                  <a:cubicBezTo>
                    <a:pt x="1955" y="354"/>
                    <a:pt x="1973" y="353"/>
                    <a:pt x="1990" y="353"/>
                  </a:cubicBezTo>
                  <a:close/>
                  <a:moveTo>
                    <a:pt x="1937" y="0"/>
                  </a:moveTo>
                  <a:cubicBezTo>
                    <a:pt x="826" y="0"/>
                    <a:pt x="0" y="807"/>
                    <a:pt x="0" y="1879"/>
                  </a:cubicBezTo>
                  <a:cubicBezTo>
                    <a:pt x="0" y="2951"/>
                    <a:pt x="836" y="3757"/>
                    <a:pt x="1937" y="3757"/>
                  </a:cubicBezTo>
                  <a:cubicBezTo>
                    <a:pt x="3049" y="3757"/>
                    <a:pt x="3875" y="2960"/>
                    <a:pt x="3875" y="1879"/>
                  </a:cubicBezTo>
                  <a:cubicBezTo>
                    <a:pt x="3875" y="797"/>
                    <a:pt x="3059" y="0"/>
                    <a:pt x="1937"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66"/>
            <p:cNvSpPr/>
            <p:nvPr/>
          </p:nvSpPr>
          <p:spPr>
            <a:xfrm>
              <a:off x="1436152" y="3987640"/>
              <a:ext cx="93296" cy="111417"/>
            </a:xfrm>
            <a:custGeom>
              <a:rect b="b" l="l" r="r" t="t"/>
              <a:pathLst>
                <a:path extrusionOk="0" h="3689" w="3089">
                  <a:moveTo>
                    <a:pt x="0" y="1"/>
                  </a:moveTo>
                  <a:lnTo>
                    <a:pt x="0" y="3689"/>
                  </a:lnTo>
                  <a:lnTo>
                    <a:pt x="394" y="3689"/>
                  </a:lnTo>
                  <a:lnTo>
                    <a:pt x="394" y="689"/>
                  </a:lnTo>
                  <a:lnTo>
                    <a:pt x="2764" y="3689"/>
                  </a:lnTo>
                  <a:lnTo>
                    <a:pt x="3089" y="3689"/>
                  </a:lnTo>
                  <a:lnTo>
                    <a:pt x="3089" y="1"/>
                  </a:lnTo>
                  <a:lnTo>
                    <a:pt x="2705" y="1"/>
                  </a:lnTo>
                  <a:lnTo>
                    <a:pt x="2705" y="2990"/>
                  </a:lnTo>
                  <a:lnTo>
                    <a:pt x="325"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66"/>
            <p:cNvSpPr/>
            <p:nvPr/>
          </p:nvSpPr>
          <p:spPr>
            <a:xfrm>
              <a:off x="1581398" y="3987640"/>
              <a:ext cx="11930" cy="111417"/>
            </a:xfrm>
            <a:custGeom>
              <a:rect b="b" l="l" r="r" t="t"/>
              <a:pathLst>
                <a:path extrusionOk="0" h="3689" w="395">
                  <a:moveTo>
                    <a:pt x="1" y="1"/>
                  </a:moveTo>
                  <a:lnTo>
                    <a:pt x="1" y="3689"/>
                  </a:lnTo>
                  <a:lnTo>
                    <a:pt x="394" y="3689"/>
                  </a:lnTo>
                  <a:lnTo>
                    <a:pt x="39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66"/>
            <p:cNvSpPr/>
            <p:nvPr/>
          </p:nvSpPr>
          <p:spPr>
            <a:xfrm>
              <a:off x="1635461" y="3986462"/>
              <a:ext cx="100121" cy="113199"/>
            </a:xfrm>
            <a:custGeom>
              <a:rect b="b" l="l" r="r" t="t"/>
              <a:pathLst>
                <a:path extrusionOk="0" h="3748" w="3315">
                  <a:moveTo>
                    <a:pt x="1948" y="0"/>
                  </a:moveTo>
                  <a:cubicBezTo>
                    <a:pt x="817" y="0"/>
                    <a:pt x="1" y="797"/>
                    <a:pt x="1" y="1879"/>
                  </a:cubicBezTo>
                  <a:cubicBezTo>
                    <a:pt x="1" y="2951"/>
                    <a:pt x="817" y="3747"/>
                    <a:pt x="1938" y="3747"/>
                  </a:cubicBezTo>
                  <a:cubicBezTo>
                    <a:pt x="1953" y="3748"/>
                    <a:pt x="1967" y="3748"/>
                    <a:pt x="1981" y="3748"/>
                  </a:cubicBezTo>
                  <a:cubicBezTo>
                    <a:pt x="2458" y="3748"/>
                    <a:pt x="2923" y="3590"/>
                    <a:pt x="3295" y="3285"/>
                  </a:cubicBezTo>
                  <a:lnTo>
                    <a:pt x="3295" y="1879"/>
                  </a:lnTo>
                  <a:lnTo>
                    <a:pt x="2922" y="1879"/>
                  </a:lnTo>
                  <a:lnTo>
                    <a:pt x="2922" y="3118"/>
                  </a:lnTo>
                  <a:cubicBezTo>
                    <a:pt x="2659" y="3306"/>
                    <a:pt x="2333" y="3404"/>
                    <a:pt x="2005" y="3404"/>
                  </a:cubicBezTo>
                  <a:cubicBezTo>
                    <a:pt x="1989" y="3404"/>
                    <a:pt x="1973" y="3403"/>
                    <a:pt x="1958" y="3403"/>
                  </a:cubicBezTo>
                  <a:cubicBezTo>
                    <a:pt x="1053" y="3403"/>
                    <a:pt x="384" y="2754"/>
                    <a:pt x="384" y="1869"/>
                  </a:cubicBezTo>
                  <a:cubicBezTo>
                    <a:pt x="384" y="994"/>
                    <a:pt x="1053" y="344"/>
                    <a:pt x="1968" y="344"/>
                  </a:cubicBezTo>
                  <a:cubicBezTo>
                    <a:pt x="1980" y="344"/>
                    <a:pt x="1992" y="344"/>
                    <a:pt x="2004" y="344"/>
                  </a:cubicBezTo>
                  <a:cubicBezTo>
                    <a:pt x="2404" y="344"/>
                    <a:pt x="2783" y="500"/>
                    <a:pt x="3069" y="777"/>
                  </a:cubicBezTo>
                  <a:lnTo>
                    <a:pt x="3315" y="531"/>
                  </a:lnTo>
                  <a:cubicBezTo>
                    <a:pt x="2990" y="177"/>
                    <a:pt x="2509" y="0"/>
                    <a:pt x="1948" y="0"/>
                  </a:cubicBez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66"/>
            <p:cNvSpPr/>
            <p:nvPr/>
          </p:nvSpPr>
          <p:spPr>
            <a:xfrm>
              <a:off x="1784270" y="3987338"/>
              <a:ext cx="93024" cy="111719"/>
            </a:xfrm>
            <a:custGeom>
              <a:rect b="b" l="l" r="r" t="t"/>
              <a:pathLst>
                <a:path extrusionOk="0" h="3699" w="3080">
                  <a:moveTo>
                    <a:pt x="1" y="1"/>
                  </a:moveTo>
                  <a:lnTo>
                    <a:pt x="1" y="3689"/>
                  </a:lnTo>
                  <a:lnTo>
                    <a:pt x="384" y="3689"/>
                  </a:lnTo>
                  <a:lnTo>
                    <a:pt x="384" y="1987"/>
                  </a:lnTo>
                  <a:lnTo>
                    <a:pt x="2705" y="1987"/>
                  </a:lnTo>
                  <a:lnTo>
                    <a:pt x="2705" y="3699"/>
                  </a:lnTo>
                  <a:lnTo>
                    <a:pt x="3079" y="3699"/>
                  </a:lnTo>
                  <a:lnTo>
                    <a:pt x="3079" y="11"/>
                  </a:lnTo>
                  <a:lnTo>
                    <a:pt x="2705" y="11"/>
                  </a:lnTo>
                  <a:lnTo>
                    <a:pt x="2705" y="1653"/>
                  </a:lnTo>
                  <a:lnTo>
                    <a:pt x="384" y="1653"/>
                  </a:lnTo>
                  <a:lnTo>
                    <a:pt x="384"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66"/>
            <p:cNvSpPr/>
            <p:nvPr/>
          </p:nvSpPr>
          <p:spPr>
            <a:xfrm>
              <a:off x="1911998" y="3987640"/>
              <a:ext cx="90034" cy="111115"/>
            </a:xfrm>
            <a:custGeom>
              <a:rect b="b" l="l" r="r" t="t"/>
              <a:pathLst>
                <a:path extrusionOk="0" h="3679" w="2981">
                  <a:moveTo>
                    <a:pt x="1" y="1"/>
                  </a:moveTo>
                  <a:lnTo>
                    <a:pt x="1" y="335"/>
                  </a:lnTo>
                  <a:lnTo>
                    <a:pt x="1299" y="335"/>
                  </a:lnTo>
                  <a:lnTo>
                    <a:pt x="1299" y="3679"/>
                  </a:lnTo>
                  <a:lnTo>
                    <a:pt x="1683" y="3679"/>
                  </a:lnTo>
                  <a:lnTo>
                    <a:pt x="1683" y="335"/>
                  </a:lnTo>
                  <a:lnTo>
                    <a:pt x="2981" y="335"/>
                  </a:lnTo>
                  <a:lnTo>
                    <a:pt x="2981" y="1"/>
                  </a:lnTo>
                  <a:close/>
                </a:path>
              </a:pathLst>
            </a:custGeom>
            <a:solidFill>
              <a:schemeClr val="lt2"/>
            </a:solidFill>
            <a:ln cap="flat"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66"/>
            <p:cNvSpPr/>
            <p:nvPr/>
          </p:nvSpPr>
          <p:spPr>
            <a:xfrm>
              <a:off x="1846971" y="3384517"/>
              <a:ext cx="387347" cy="193840"/>
            </a:xfrm>
            <a:custGeom>
              <a:rect b="b" l="l" r="r" t="t"/>
              <a:pathLst>
                <a:path extrusionOk="0" h="6418" w="12825">
                  <a:moveTo>
                    <a:pt x="8133" y="1470"/>
                  </a:moveTo>
                  <a:cubicBezTo>
                    <a:pt x="8419" y="1657"/>
                    <a:pt x="8655" y="1913"/>
                    <a:pt x="8822" y="2208"/>
                  </a:cubicBezTo>
                  <a:cubicBezTo>
                    <a:pt x="9078" y="2729"/>
                    <a:pt x="9097" y="3428"/>
                    <a:pt x="8861" y="4165"/>
                  </a:cubicBezTo>
                  <a:cubicBezTo>
                    <a:pt x="8725" y="4584"/>
                    <a:pt x="8361" y="5170"/>
                    <a:pt x="7887" y="5170"/>
                  </a:cubicBezTo>
                  <a:cubicBezTo>
                    <a:pt x="7848" y="5170"/>
                    <a:pt x="7809" y="5167"/>
                    <a:pt x="7770" y="5158"/>
                  </a:cubicBezTo>
                  <a:cubicBezTo>
                    <a:pt x="7297" y="5070"/>
                    <a:pt x="7081" y="4450"/>
                    <a:pt x="7111" y="3890"/>
                  </a:cubicBezTo>
                  <a:cubicBezTo>
                    <a:pt x="7160" y="2985"/>
                    <a:pt x="7524" y="2139"/>
                    <a:pt x="8133" y="1470"/>
                  </a:cubicBezTo>
                  <a:close/>
                  <a:moveTo>
                    <a:pt x="3963" y="2493"/>
                  </a:moveTo>
                  <a:cubicBezTo>
                    <a:pt x="4249" y="2749"/>
                    <a:pt x="4475" y="3054"/>
                    <a:pt x="4632" y="3408"/>
                  </a:cubicBezTo>
                  <a:cubicBezTo>
                    <a:pt x="4888" y="3978"/>
                    <a:pt x="4917" y="4637"/>
                    <a:pt x="4691" y="5227"/>
                  </a:cubicBezTo>
                  <a:cubicBezTo>
                    <a:pt x="4544" y="5621"/>
                    <a:pt x="4239" y="5926"/>
                    <a:pt x="3855" y="6093"/>
                  </a:cubicBezTo>
                  <a:cubicBezTo>
                    <a:pt x="3760" y="6133"/>
                    <a:pt x="3659" y="6153"/>
                    <a:pt x="3558" y="6153"/>
                  </a:cubicBezTo>
                  <a:cubicBezTo>
                    <a:pt x="3440" y="6153"/>
                    <a:pt x="3322" y="6126"/>
                    <a:pt x="3216" y="6073"/>
                  </a:cubicBezTo>
                  <a:cubicBezTo>
                    <a:pt x="2803" y="5876"/>
                    <a:pt x="2675" y="5335"/>
                    <a:pt x="2685" y="4932"/>
                  </a:cubicBezTo>
                  <a:cubicBezTo>
                    <a:pt x="2724" y="3929"/>
                    <a:pt x="3383" y="3064"/>
                    <a:pt x="3963" y="2493"/>
                  </a:cubicBezTo>
                  <a:close/>
                  <a:moveTo>
                    <a:pt x="10924" y="1"/>
                  </a:moveTo>
                  <a:cubicBezTo>
                    <a:pt x="10227" y="1"/>
                    <a:pt x="9531" y="175"/>
                    <a:pt x="8901" y="526"/>
                  </a:cubicBezTo>
                  <a:cubicBezTo>
                    <a:pt x="8605" y="693"/>
                    <a:pt x="8330" y="900"/>
                    <a:pt x="8094" y="1146"/>
                  </a:cubicBezTo>
                  <a:cubicBezTo>
                    <a:pt x="7688" y="935"/>
                    <a:pt x="7245" y="830"/>
                    <a:pt x="6799" y="830"/>
                  </a:cubicBezTo>
                  <a:cubicBezTo>
                    <a:pt x="6683" y="830"/>
                    <a:pt x="6567" y="837"/>
                    <a:pt x="6452" y="851"/>
                  </a:cubicBezTo>
                  <a:cubicBezTo>
                    <a:pt x="5616" y="959"/>
                    <a:pt x="4770" y="1392"/>
                    <a:pt x="3954" y="2149"/>
                  </a:cubicBezTo>
                  <a:cubicBezTo>
                    <a:pt x="3786" y="2031"/>
                    <a:pt x="3609" y="1942"/>
                    <a:pt x="3432" y="1864"/>
                  </a:cubicBezTo>
                  <a:cubicBezTo>
                    <a:pt x="3143" y="1767"/>
                    <a:pt x="2848" y="1721"/>
                    <a:pt x="2558" y="1721"/>
                  </a:cubicBezTo>
                  <a:cubicBezTo>
                    <a:pt x="1459" y="1721"/>
                    <a:pt x="428" y="2381"/>
                    <a:pt x="0" y="3447"/>
                  </a:cubicBezTo>
                  <a:lnTo>
                    <a:pt x="246" y="3546"/>
                  </a:lnTo>
                  <a:cubicBezTo>
                    <a:pt x="635" y="2581"/>
                    <a:pt x="1559" y="1992"/>
                    <a:pt x="2546" y="1992"/>
                  </a:cubicBezTo>
                  <a:cubicBezTo>
                    <a:pt x="2807" y="1992"/>
                    <a:pt x="3073" y="2033"/>
                    <a:pt x="3334" y="2119"/>
                  </a:cubicBezTo>
                  <a:cubicBezTo>
                    <a:pt x="3482" y="2178"/>
                    <a:pt x="3619" y="2247"/>
                    <a:pt x="3747" y="2336"/>
                  </a:cubicBezTo>
                  <a:cubicBezTo>
                    <a:pt x="2911" y="3172"/>
                    <a:pt x="2449" y="4067"/>
                    <a:pt x="2419" y="4922"/>
                  </a:cubicBezTo>
                  <a:cubicBezTo>
                    <a:pt x="2410" y="5424"/>
                    <a:pt x="2577" y="6053"/>
                    <a:pt x="3098" y="6309"/>
                  </a:cubicBezTo>
                  <a:cubicBezTo>
                    <a:pt x="3236" y="6378"/>
                    <a:pt x="3383" y="6417"/>
                    <a:pt x="3541" y="6417"/>
                  </a:cubicBezTo>
                  <a:cubicBezTo>
                    <a:pt x="3678" y="6417"/>
                    <a:pt x="3816" y="6388"/>
                    <a:pt x="3954" y="6339"/>
                  </a:cubicBezTo>
                  <a:cubicBezTo>
                    <a:pt x="4406" y="6152"/>
                    <a:pt x="4760" y="5788"/>
                    <a:pt x="4947" y="5326"/>
                  </a:cubicBezTo>
                  <a:cubicBezTo>
                    <a:pt x="5193" y="4667"/>
                    <a:pt x="5163" y="3939"/>
                    <a:pt x="4878" y="3300"/>
                  </a:cubicBezTo>
                  <a:cubicBezTo>
                    <a:pt x="4711" y="2926"/>
                    <a:pt x="4465" y="2592"/>
                    <a:pt x="4160" y="2316"/>
                  </a:cubicBezTo>
                  <a:cubicBezTo>
                    <a:pt x="4927" y="1608"/>
                    <a:pt x="5714" y="1215"/>
                    <a:pt x="6481" y="1116"/>
                  </a:cubicBezTo>
                  <a:cubicBezTo>
                    <a:pt x="6587" y="1104"/>
                    <a:pt x="6693" y="1097"/>
                    <a:pt x="6798" y="1097"/>
                  </a:cubicBezTo>
                  <a:cubicBezTo>
                    <a:pt x="7179" y="1097"/>
                    <a:pt x="7550" y="1181"/>
                    <a:pt x="7897" y="1343"/>
                  </a:cubicBezTo>
                  <a:cubicBezTo>
                    <a:pt x="7278" y="2041"/>
                    <a:pt x="6904" y="2936"/>
                    <a:pt x="6845" y="3870"/>
                  </a:cubicBezTo>
                  <a:cubicBezTo>
                    <a:pt x="6816" y="4529"/>
                    <a:pt x="7061" y="5296"/>
                    <a:pt x="7720" y="5424"/>
                  </a:cubicBezTo>
                  <a:cubicBezTo>
                    <a:pt x="7777" y="5435"/>
                    <a:pt x="7833" y="5440"/>
                    <a:pt x="7887" y="5440"/>
                  </a:cubicBezTo>
                  <a:cubicBezTo>
                    <a:pt x="8468" y="5440"/>
                    <a:pt x="8928" y="4846"/>
                    <a:pt x="9117" y="4244"/>
                  </a:cubicBezTo>
                  <a:cubicBezTo>
                    <a:pt x="9373" y="3447"/>
                    <a:pt x="9353" y="2680"/>
                    <a:pt x="9058" y="2090"/>
                  </a:cubicBezTo>
                  <a:cubicBezTo>
                    <a:pt x="8891" y="1765"/>
                    <a:pt x="8635" y="1490"/>
                    <a:pt x="8330" y="1284"/>
                  </a:cubicBezTo>
                  <a:cubicBezTo>
                    <a:pt x="8537" y="1077"/>
                    <a:pt x="8773" y="900"/>
                    <a:pt x="9028" y="762"/>
                  </a:cubicBezTo>
                  <a:cubicBezTo>
                    <a:pt x="9619" y="431"/>
                    <a:pt x="10274" y="266"/>
                    <a:pt x="10928" y="266"/>
                  </a:cubicBezTo>
                  <a:cubicBezTo>
                    <a:pt x="11538" y="266"/>
                    <a:pt x="12147" y="409"/>
                    <a:pt x="12707" y="693"/>
                  </a:cubicBezTo>
                  <a:lnTo>
                    <a:pt x="12825" y="457"/>
                  </a:lnTo>
                  <a:cubicBezTo>
                    <a:pt x="12226" y="153"/>
                    <a:pt x="11575" y="1"/>
                    <a:pt x="1092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66"/>
            <p:cNvSpPr/>
            <p:nvPr/>
          </p:nvSpPr>
          <p:spPr>
            <a:xfrm>
              <a:off x="1427242" y="4324766"/>
              <a:ext cx="316975" cy="131320"/>
            </a:xfrm>
            <a:custGeom>
              <a:rect b="b" l="l" r="r" t="t"/>
              <a:pathLst>
                <a:path extrusionOk="0" fill="none" h="4348" w="10495">
                  <a:moveTo>
                    <a:pt x="0" y="394"/>
                  </a:moveTo>
                  <a:cubicBezTo>
                    <a:pt x="20" y="2735"/>
                    <a:pt x="2439" y="4289"/>
                    <a:pt x="4593" y="3345"/>
                  </a:cubicBezTo>
                  <a:cubicBezTo>
                    <a:pt x="5164" y="3089"/>
                    <a:pt x="5675" y="2647"/>
                    <a:pt x="5882" y="2056"/>
                  </a:cubicBezTo>
                  <a:cubicBezTo>
                    <a:pt x="6098" y="1457"/>
                    <a:pt x="5941" y="729"/>
                    <a:pt x="5429" y="365"/>
                  </a:cubicBezTo>
                  <a:cubicBezTo>
                    <a:pt x="4918" y="1"/>
                    <a:pt x="4082" y="148"/>
                    <a:pt x="3826" y="719"/>
                  </a:cubicBezTo>
                  <a:cubicBezTo>
                    <a:pt x="3738" y="955"/>
                    <a:pt x="3708" y="1220"/>
                    <a:pt x="3748" y="1466"/>
                  </a:cubicBezTo>
                  <a:cubicBezTo>
                    <a:pt x="3885" y="2607"/>
                    <a:pt x="4760" y="3610"/>
                    <a:pt x="5852" y="3974"/>
                  </a:cubicBezTo>
                  <a:cubicBezTo>
                    <a:pt x="6944" y="4348"/>
                    <a:pt x="8193" y="4122"/>
                    <a:pt x="9147" y="3473"/>
                  </a:cubicBezTo>
                  <a:cubicBezTo>
                    <a:pt x="9786" y="3030"/>
                    <a:pt x="10317" y="2381"/>
                    <a:pt x="10494" y="1624"/>
                  </a:cubicBezTo>
                </a:path>
              </a:pathLst>
            </a:custGeom>
            <a:solidFill>
              <a:schemeClr val="lt2"/>
            </a:solidFill>
            <a:ln cap="flat" cmpd="sng" w="6650">
              <a:solidFill>
                <a:srgbClr val="1F154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17" name="Google Shape;5317;p66"/>
          <p:cNvGrpSpPr/>
          <p:nvPr/>
        </p:nvGrpSpPr>
        <p:grpSpPr>
          <a:xfrm>
            <a:off x="7625824" y="316460"/>
            <a:ext cx="1295969" cy="761283"/>
            <a:chOff x="3285175" y="1554625"/>
            <a:chExt cx="1458275" cy="856625"/>
          </a:xfrm>
        </p:grpSpPr>
        <p:sp>
          <p:nvSpPr>
            <p:cNvPr id="5318" name="Google Shape;5318;p66"/>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66"/>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66"/>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66"/>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66"/>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66"/>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66"/>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66"/>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66"/>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66"/>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66"/>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66"/>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66"/>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66"/>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66"/>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33" name="Google Shape;5333;p66"/>
          <p:cNvGrpSpPr/>
          <p:nvPr/>
        </p:nvGrpSpPr>
        <p:grpSpPr>
          <a:xfrm rot="657575">
            <a:off x="8177394" y="3122055"/>
            <a:ext cx="773062" cy="656341"/>
            <a:chOff x="3502275" y="3218775"/>
            <a:chExt cx="1175775" cy="998250"/>
          </a:xfrm>
        </p:grpSpPr>
        <p:sp>
          <p:nvSpPr>
            <p:cNvPr id="5334" name="Google Shape;5334;p66"/>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66"/>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6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66"/>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66"/>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66"/>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66"/>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66"/>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66"/>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66"/>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66"/>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66"/>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9" name="Shape 5349"/>
        <p:cNvGrpSpPr/>
        <p:nvPr/>
      </p:nvGrpSpPr>
      <p:grpSpPr>
        <a:xfrm>
          <a:off x="0" y="0"/>
          <a:ext cx="0" cy="0"/>
          <a:chOff x="0" y="0"/>
          <a:chExt cx="0" cy="0"/>
        </a:xfrm>
      </p:grpSpPr>
      <p:grpSp>
        <p:nvGrpSpPr>
          <p:cNvPr id="5350" name="Google Shape;5350;p67"/>
          <p:cNvGrpSpPr/>
          <p:nvPr/>
        </p:nvGrpSpPr>
        <p:grpSpPr>
          <a:xfrm rot="-1936633">
            <a:off x="109124" y="4288725"/>
            <a:ext cx="730938" cy="620617"/>
            <a:chOff x="8039217" y="153473"/>
            <a:chExt cx="898762" cy="763062"/>
          </a:xfrm>
        </p:grpSpPr>
        <p:sp>
          <p:nvSpPr>
            <p:cNvPr id="5351" name="Google Shape;5351;p67"/>
            <p:cNvSpPr/>
            <p:nvPr/>
          </p:nvSpPr>
          <p:spPr>
            <a:xfrm>
              <a:off x="8040344" y="153473"/>
              <a:ext cx="897635" cy="762241"/>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67"/>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67"/>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67"/>
            <p:cNvSpPr/>
            <p:nvPr/>
          </p:nvSpPr>
          <p:spPr>
            <a:xfrm>
              <a:off x="8039217" y="209790"/>
              <a:ext cx="883169" cy="70674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67"/>
            <p:cNvSpPr/>
            <p:nvPr/>
          </p:nvSpPr>
          <p:spPr>
            <a:xfrm>
              <a:off x="8053511" y="154046"/>
              <a:ext cx="883150" cy="706669"/>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67"/>
            <p:cNvSpPr/>
            <p:nvPr/>
          </p:nvSpPr>
          <p:spPr>
            <a:xfrm>
              <a:off x="8371692" y="194541"/>
              <a:ext cx="184583" cy="171073"/>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67"/>
            <p:cNvSpPr/>
            <p:nvPr/>
          </p:nvSpPr>
          <p:spPr>
            <a:xfrm>
              <a:off x="8169661" y="289154"/>
              <a:ext cx="204496" cy="167518"/>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67"/>
            <p:cNvSpPr/>
            <p:nvPr/>
          </p:nvSpPr>
          <p:spPr>
            <a:xfrm>
              <a:off x="8185542" y="508460"/>
              <a:ext cx="226759" cy="18626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67"/>
            <p:cNvSpPr/>
            <p:nvPr/>
          </p:nvSpPr>
          <p:spPr>
            <a:xfrm>
              <a:off x="8459082" y="602405"/>
              <a:ext cx="213057" cy="213535"/>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67"/>
            <p:cNvSpPr/>
            <p:nvPr/>
          </p:nvSpPr>
          <p:spPr>
            <a:xfrm>
              <a:off x="8657922" y="501294"/>
              <a:ext cx="226893" cy="19775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67"/>
            <p:cNvSpPr/>
            <p:nvPr/>
          </p:nvSpPr>
          <p:spPr>
            <a:xfrm>
              <a:off x="8599101" y="294505"/>
              <a:ext cx="204133" cy="169544"/>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67"/>
            <p:cNvSpPr/>
            <p:nvPr/>
          </p:nvSpPr>
          <p:spPr>
            <a:xfrm>
              <a:off x="8440851" y="419503"/>
              <a:ext cx="144739" cy="123718"/>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67"/>
            <p:cNvSpPr/>
            <p:nvPr/>
          </p:nvSpPr>
          <p:spPr>
            <a:xfrm>
              <a:off x="8264199" y="251297"/>
              <a:ext cx="488280" cy="488853"/>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64" name="Google Shape;5364;p67"/>
          <p:cNvGrpSpPr/>
          <p:nvPr/>
        </p:nvGrpSpPr>
        <p:grpSpPr>
          <a:xfrm>
            <a:off x="6815498" y="134564"/>
            <a:ext cx="1103914" cy="648465"/>
            <a:chOff x="3285175" y="1554625"/>
            <a:chExt cx="1458275" cy="856625"/>
          </a:xfrm>
        </p:grpSpPr>
        <p:sp>
          <p:nvSpPr>
            <p:cNvPr id="5365" name="Google Shape;5365;p67"/>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67"/>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67"/>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67"/>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67"/>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67"/>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67"/>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67"/>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67"/>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67"/>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67"/>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67"/>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67"/>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67"/>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67"/>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0" name="Google Shape;5380;p67"/>
          <p:cNvGrpSpPr/>
          <p:nvPr/>
        </p:nvGrpSpPr>
        <p:grpSpPr>
          <a:xfrm>
            <a:off x="194758" y="-23159"/>
            <a:ext cx="2287836" cy="2280054"/>
            <a:chOff x="279983" y="1350416"/>
            <a:chExt cx="2287836" cy="2280054"/>
          </a:xfrm>
        </p:grpSpPr>
        <p:sp>
          <p:nvSpPr>
            <p:cNvPr id="5381" name="Google Shape;5381;p67"/>
            <p:cNvSpPr/>
            <p:nvPr/>
          </p:nvSpPr>
          <p:spPr>
            <a:xfrm rot="-758099">
              <a:off x="465324" y="1537006"/>
              <a:ext cx="1917154" cy="1906876"/>
            </a:xfrm>
            <a:custGeom>
              <a:rect b="b" l="l" r="r" t="t"/>
              <a:pathLst>
                <a:path extrusionOk="0" h="58439" w="58754">
                  <a:moveTo>
                    <a:pt x="31885" y="0"/>
                  </a:moveTo>
                  <a:cubicBezTo>
                    <a:pt x="27636" y="0"/>
                    <a:pt x="23447" y="1082"/>
                    <a:pt x="19729" y="3147"/>
                  </a:cubicBezTo>
                  <a:cubicBezTo>
                    <a:pt x="17369" y="4455"/>
                    <a:pt x="15490" y="6009"/>
                    <a:pt x="14153" y="7770"/>
                  </a:cubicBezTo>
                  <a:cubicBezTo>
                    <a:pt x="12924" y="9412"/>
                    <a:pt x="12038" y="11281"/>
                    <a:pt x="11556" y="13277"/>
                  </a:cubicBezTo>
                  <a:cubicBezTo>
                    <a:pt x="6462" y="13818"/>
                    <a:pt x="2361" y="18027"/>
                    <a:pt x="2056" y="23210"/>
                  </a:cubicBezTo>
                  <a:lnTo>
                    <a:pt x="69" y="56560"/>
                  </a:lnTo>
                  <a:cubicBezTo>
                    <a:pt x="1" y="57573"/>
                    <a:pt x="817" y="58438"/>
                    <a:pt x="1840" y="58438"/>
                  </a:cubicBezTo>
                  <a:lnTo>
                    <a:pt x="52027" y="58438"/>
                  </a:lnTo>
                  <a:cubicBezTo>
                    <a:pt x="52951" y="58438"/>
                    <a:pt x="53718" y="57730"/>
                    <a:pt x="53797" y="56806"/>
                  </a:cubicBezTo>
                  <a:lnTo>
                    <a:pt x="54889" y="43765"/>
                  </a:lnTo>
                  <a:cubicBezTo>
                    <a:pt x="57514" y="38788"/>
                    <a:pt x="58754" y="32504"/>
                    <a:pt x="58291" y="26475"/>
                  </a:cubicBezTo>
                  <a:cubicBezTo>
                    <a:pt x="57810" y="20093"/>
                    <a:pt x="55725" y="14388"/>
                    <a:pt x="52263" y="9982"/>
                  </a:cubicBezTo>
                  <a:cubicBezTo>
                    <a:pt x="47345" y="3728"/>
                    <a:pt x="39723" y="0"/>
                    <a:pt x="31885"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67"/>
            <p:cNvSpPr/>
            <p:nvPr/>
          </p:nvSpPr>
          <p:spPr>
            <a:xfrm rot="-758099">
              <a:off x="866074" y="1556161"/>
              <a:ext cx="1444473" cy="1664270"/>
            </a:xfrm>
            <a:custGeom>
              <a:rect b="b" l="l" r="r" t="t"/>
              <a:pathLst>
                <a:path extrusionOk="0" h="51004" w="44268">
                  <a:moveTo>
                    <a:pt x="19165" y="0"/>
                  </a:moveTo>
                  <a:cubicBezTo>
                    <a:pt x="15329" y="0"/>
                    <a:pt x="11452" y="942"/>
                    <a:pt x="7869" y="2926"/>
                  </a:cubicBezTo>
                  <a:cubicBezTo>
                    <a:pt x="5951" y="3989"/>
                    <a:pt x="4171" y="5336"/>
                    <a:pt x="2843" y="7067"/>
                  </a:cubicBezTo>
                  <a:cubicBezTo>
                    <a:pt x="837" y="9693"/>
                    <a:pt x="1" y="13076"/>
                    <a:pt x="70" y="16380"/>
                  </a:cubicBezTo>
                  <a:cubicBezTo>
                    <a:pt x="109" y="18721"/>
                    <a:pt x="601" y="21101"/>
                    <a:pt x="1820" y="23107"/>
                  </a:cubicBezTo>
                  <a:cubicBezTo>
                    <a:pt x="4594" y="27671"/>
                    <a:pt x="10711" y="29736"/>
                    <a:pt x="12688" y="34702"/>
                  </a:cubicBezTo>
                  <a:cubicBezTo>
                    <a:pt x="13819" y="37545"/>
                    <a:pt x="13337" y="40780"/>
                    <a:pt x="14212" y="43711"/>
                  </a:cubicBezTo>
                  <a:cubicBezTo>
                    <a:pt x="14950" y="46180"/>
                    <a:pt x="16612" y="48284"/>
                    <a:pt x="18834" y="49582"/>
                  </a:cubicBezTo>
                  <a:cubicBezTo>
                    <a:pt x="20602" y="50601"/>
                    <a:pt x="22762" y="51003"/>
                    <a:pt x="24919" y="51003"/>
                  </a:cubicBezTo>
                  <a:cubicBezTo>
                    <a:pt x="26469" y="51003"/>
                    <a:pt x="28018" y="50795"/>
                    <a:pt x="29417" y="50458"/>
                  </a:cubicBezTo>
                  <a:cubicBezTo>
                    <a:pt x="33695" y="49425"/>
                    <a:pt x="36950" y="46789"/>
                    <a:pt x="39281" y="43367"/>
                  </a:cubicBezTo>
                  <a:cubicBezTo>
                    <a:pt x="42871" y="38095"/>
                    <a:pt x="44267" y="30936"/>
                    <a:pt x="43795" y="24838"/>
                  </a:cubicBezTo>
                  <a:cubicBezTo>
                    <a:pt x="43372" y="19232"/>
                    <a:pt x="41651" y="13774"/>
                    <a:pt x="38140" y="9309"/>
                  </a:cubicBezTo>
                  <a:cubicBezTo>
                    <a:pt x="33441" y="3326"/>
                    <a:pt x="26375" y="0"/>
                    <a:pt x="19165"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67"/>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67"/>
            <p:cNvSpPr/>
            <p:nvPr/>
          </p:nvSpPr>
          <p:spPr>
            <a:xfrm rot="-758099">
              <a:off x="592220" y="2164781"/>
              <a:ext cx="453168" cy="1361658"/>
            </a:xfrm>
            <a:custGeom>
              <a:rect b="b" l="l" r="r" t="t"/>
              <a:pathLst>
                <a:path extrusionOk="0" h="41730" w="13888">
                  <a:moveTo>
                    <a:pt x="13887" y="0"/>
                  </a:moveTo>
                  <a:lnTo>
                    <a:pt x="10612" y="79"/>
                  </a:lnTo>
                  <a:cubicBezTo>
                    <a:pt x="6010" y="187"/>
                    <a:pt x="2263" y="3797"/>
                    <a:pt x="1987" y="8390"/>
                  </a:cubicBezTo>
                  <a:lnTo>
                    <a:pt x="1" y="41729"/>
                  </a:lnTo>
                  <a:lnTo>
                    <a:pt x="13887" y="41729"/>
                  </a:lnTo>
                  <a:lnTo>
                    <a:pt x="13887" y="0"/>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67"/>
            <p:cNvSpPr/>
            <p:nvPr/>
          </p:nvSpPr>
          <p:spPr>
            <a:xfrm rot="-758099">
              <a:off x="1569385" y="1707263"/>
              <a:ext cx="365230" cy="332730"/>
            </a:xfrm>
            <a:custGeom>
              <a:rect b="b" l="l" r="r" t="t"/>
              <a:pathLst>
                <a:path extrusionOk="0" h="10197" w="11193">
                  <a:moveTo>
                    <a:pt x="5596" y="0"/>
                  </a:moveTo>
                  <a:cubicBezTo>
                    <a:pt x="4291" y="0"/>
                    <a:pt x="2986" y="499"/>
                    <a:pt x="1988" y="1498"/>
                  </a:cubicBezTo>
                  <a:cubicBezTo>
                    <a:pt x="1" y="3484"/>
                    <a:pt x="1" y="6710"/>
                    <a:pt x="1988" y="8707"/>
                  </a:cubicBezTo>
                  <a:cubicBezTo>
                    <a:pt x="2986" y="9700"/>
                    <a:pt x="4291" y="10197"/>
                    <a:pt x="5596" y="10197"/>
                  </a:cubicBezTo>
                  <a:cubicBezTo>
                    <a:pt x="6900" y="10197"/>
                    <a:pt x="8203" y="9700"/>
                    <a:pt x="9196" y="8707"/>
                  </a:cubicBezTo>
                  <a:cubicBezTo>
                    <a:pt x="11193" y="6710"/>
                    <a:pt x="11193" y="3484"/>
                    <a:pt x="9196" y="1498"/>
                  </a:cubicBezTo>
                  <a:cubicBezTo>
                    <a:pt x="8203" y="499"/>
                    <a:pt x="6900" y="0"/>
                    <a:pt x="559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67"/>
            <p:cNvSpPr/>
            <p:nvPr/>
          </p:nvSpPr>
          <p:spPr>
            <a:xfrm rot="-758099">
              <a:off x="1295842" y="1646091"/>
              <a:ext cx="358802" cy="209975"/>
            </a:xfrm>
            <a:custGeom>
              <a:rect b="b" l="l" r="r" t="t"/>
              <a:pathLst>
                <a:path extrusionOk="0" h="6435" w="10996">
                  <a:moveTo>
                    <a:pt x="6226" y="2294"/>
                  </a:moveTo>
                  <a:cubicBezTo>
                    <a:pt x="6511" y="3091"/>
                    <a:pt x="6442" y="3976"/>
                    <a:pt x="6049" y="4724"/>
                  </a:cubicBezTo>
                  <a:cubicBezTo>
                    <a:pt x="5921" y="4950"/>
                    <a:pt x="5655" y="5343"/>
                    <a:pt x="5262" y="5402"/>
                  </a:cubicBezTo>
                  <a:cubicBezTo>
                    <a:pt x="5238" y="5404"/>
                    <a:pt x="5214" y="5406"/>
                    <a:pt x="5189" y="5406"/>
                  </a:cubicBezTo>
                  <a:cubicBezTo>
                    <a:pt x="5000" y="5406"/>
                    <a:pt x="4823" y="5338"/>
                    <a:pt x="4692" y="5215"/>
                  </a:cubicBezTo>
                  <a:cubicBezTo>
                    <a:pt x="4465" y="5019"/>
                    <a:pt x="4328" y="4733"/>
                    <a:pt x="4318" y="4438"/>
                  </a:cubicBezTo>
                  <a:cubicBezTo>
                    <a:pt x="4308" y="3799"/>
                    <a:pt x="4800" y="3268"/>
                    <a:pt x="5085" y="3003"/>
                  </a:cubicBezTo>
                  <a:cubicBezTo>
                    <a:pt x="5419" y="2698"/>
                    <a:pt x="5803" y="2462"/>
                    <a:pt x="6226" y="2294"/>
                  </a:cubicBezTo>
                  <a:close/>
                  <a:moveTo>
                    <a:pt x="3451" y="0"/>
                  </a:moveTo>
                  <a:cubicBezTo>
                    <a:pt x="2980" y="0"/>
                    <a:pt x="2504" y="101"/>
                    <a:pt x="2056" y="308"/>
                  </a:cubicBezTo>
                  <a:cubicBezTo>
                    <a:pt x="768" y="908"/>
                    <a:pt x="0" y="2275"/>
                    <a:pt x="168" y="3691"/>
                  </a:cubicBezTo>
                  <a:cubicBezTo>
                    <a:pt x="181" y="3794"/>
                    <a:pt x="258" y="3842"/>
                    <a:pt x="336" y="3842"/>
                  </a:cubicBezTo>
                  <a:cubicBezTo>
                    <a:pt x="429" y="3842"/>
                    <a:pt x="523" y="3775"/>
                    <a:pt x="512" y="3652"/>
                  </a:cubicBezTo>
                  <a:cubicBezTo>
                    <a:pt x="355" y="2373"/>
                    <a:pt x="1043" y="1154"/>
                    <a:pt x="2203" y="613"/>
                  </a:cubicBezTo>
                  <a:cubicBezTo>
                    <a:pt x="2604" y="426"/>
                    <a:pt x="3029" y="336"/>
                    <a:pt x="3452" y="336"/>
                  </a:cubicBezTo>
                  <a:cubicBezTo>
                    <a:pt x="4254" y="336"/>
                    <a:pt x="5043" y="663"/>
                    <a:pt x="5616" y="1281"/>
                  </a:cubicBezTo>
                  <a:cubicBezTo>
                    <a:pt x="5813" y="1488"/>
                    <a:pt x="5970" y="1724"/>
                    <a:pt x="6098" y="1990"/>
                  </a:cubicBezTo>
                  <a:cubicBezTo>
                    <a:pt x="5646" y="2167"/>
                    <a:pt x="5223" y="2422"/>
                    <a:pt x="4859" y="2747"/>
                  </a:cubicBezTo>
                  <a:cubicBezTo>
                    <a:pt x="4456" y="3111"/>
                    <a:pt x="3974" y="3701"/>
                    <a:pt x="3984" y="4438"/>
                  </a:cubicBezTo>
                  <a:cubicBezTo>
                    <a:pt x="3993" y="4832"/>
                    <a:pt x="4170" y="5206"/>
                    <a:pt x="4475" y="5471"/>
                  </a:cubicBezTo>
                  <a:cubicBezTo>
                    <a:pt x="4666" y="5646"/>
                    <a:pt x="4914" y="5736"/>
                    <a:pt x="5170" y="5736"/>
                  </a:cubicBezTo>
                  <a:cubicBezTo>
                    <a:pt x="5217" y="5736"/>
                    <a:pt x="5264" y="5733"/>
                    <a:pt x="5311" y="5727"/>
                  </a:cubicBezTo>
                  <a:cubicBezTo>
                    <a:pt x="5714" y="5668"/>
                    <a:pt x="6078" y="5373"/>
                    <a:pt x="6354" y="4881"/>
                  </a:cubicBezTo>
                  <a:cubicBezTo>
                    <a:pt x="6786" y="4045"/>
                    <a:pt x="6865" y="3062"/>
                    <a:pt x="6550" y="2176"/>
                  </a:cubicBezTo>
                  <a:cubicBezTo>
                    <a:pt x="6898" y="2073"/>
                    <a:pt x="7256" y="2021"/>
                    <a:pt x="7608" y="2021"/>
                  </a:cubicBezTo>
                  <a:cubicBezTo>
                    <a:pt x="8164" y="2021"/>
                    <a:pt x="8707" y="2152"/>
                    <a:pt x="9176" y="2422"/>
                  </a:cubicBezTo>
                  <a:cubicBezTo>
                    <a:pt x="9845" y="2826"/>
                    <a:pt x="10317" y="3494"/>
                    <a:pt x="10475" y="4261"/>
                  </a:cubicBezTo>
                  <a:cubicBezTo>
                    <a:pt x="10632" y="4920"/>
                    <a:pt x="10514" y="5609"/>
                    <a:pt x="10140" y="6169"/>
                  </a:cubicBezTo>
                  <a:cubicBezTo>
                    <a:pt x="10091" y="6238"/>
                    <a:pt x="10111" y="6346"/>
                    <a:pt x="10179" y="6396"/>
                  </a:cubicBezTo>
                  <a:cubicBezTo>
                    <a:pt x="10209" y="6425"/>
                    <a:pt x="10248" y="6435"/>
                    <a:pt x="10278" y="6435"/>
                  </a:cubicBezTo>
                  <a:cubicBezTo>
                    <a:pt x="10337" y="6435"/>
                    <a:pt x="10386" y="6405"/>
                    <a:pt x="10416" y="6366"/>
                  </a:cubicBezTo>
                  <a:cubicBezTo>
                    <a:pt x="10848" y="5727"/>
                    <a:pt x="10996" y="4940"/>
                    <a:pt x="10809" y="4193"/>
                  </a:cubicBezTo>
                  <a:cubicBezTo>
                    <a:pt x="10622" y="3337"/>
                    <a:pt x="10101" y="2589"/>
                    <a:pt x="9344" y="2127"/>
                  </a:cubicBezTo>
                  <a:cubicBezTo>
                    <a:pt x="8828" y="1831"/>
                    <a:pt x="8234" y="1688"/>
                    <a:pt x="7626" y="1688"/>
                  </a:cubicBezTo>
                  <a:cubicBezTo>
                    <a:pt x="7225" y="1688"/>
                    <a:pt x="6817" y="1750"/>
                    <a:pt x="6423" y="1872"/>
                  </a:cubicBezTo>
                  <a:cubicBezTo>
                    <a:pt x="6285" y="1567"/>
                    <a:pt x="6088" y="1291"/>
                    <a:pt x="5862" y="1045"/>
                  </a:cubicBezTo>
                  <a:cubicBezTo>
                    <a:pt x="5224" y="363"/>
                    <a:pt x="4346" y="0"/>
                    <a:pt x="345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67"/>
            <p:cNvSpPr/>
            <p:nvPr/>
          </p:nvSpPr>
          <p:spPr>
            <a:xfrm rot="-758099">
              <a:off x="692544" y="2073858"/>
              <a:ext cx="1008012" cy="1367825"/>
            </a:xfrm>
            <a:custGeom>
              <a:rect b="b" l="l" r="r" t="t"/>
              <a:pathLst>
                <a:path extrusionOk="0" h="41919" w="30892">
                  <a:moveTo>
                    <a:pt x="18496" y="1"/>
                  </a:moveTo>
                  <a:cubicBezTo>
                    <a:pt x="18432" y="1"/>
                    <a:pt x="18368" y="1"/>
                    <a:pt x="18303" y="3"/>
                  </a:cubicBezTo>
                  <a:lnTo>
                    <a:pt x="10613" y="189"/>
                  </a:lnTo>
                  <a:cubicBezTo>
                    <a:pt x="10598" y="185"/>
                    <a:pt x="10583" y="182"/>
                    <a:pt x="10568" y="182"/>
                  </a:cubicBezTo>
                  <a:cubicBezTo>
                    <a:pt x="10554" y="182"/>
                    <a:pt x="10539" y="185"/>
                    <a:pt x="10524" y="189"/>
                  </a:cubicBezTo>
                  <a:cubicBezTo>
                    <a:pt x="5961" y="337"/>
                    <a:pt x="2263" y="3946"/>
                    <a:pt x="1988" y="8500"/>
                  </a:cubicBezTo>
                  <a:lnTo>
                    <a:pt x="1" y="41918"/>
                  </a:lnTo>
                  <a:lnTo>
                    <a:pt x="30892" y="41918"/>
                  </a:lnTo>
                  <a:lnTo>
                    <a:pt x="27302" y="7920"/>
                  </a:lnTo>
                  <a:cubicBezTo>
                    <a:pt x="26827" y="3410"/>
                    <a:pt x="23015" y="1"/>
                    <a:pt x="1849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67"/>
            <p:cNvSpPr/>
            <p:nvPr/>
          </p:nvSpPr>
          <p:spPr>
            <a:xfrm rot="-758099">
              <a:off x="784561" y="1758577"/>
              <a:ext cx="1127047" cy="857619"/>
            </a:xfrm>
            <a:custGeom>
              <a:rect b="b" l="l" r="r" t="t"/>
              <a:pathLst>
                <a:path extrusionOk="0" h="26283" w="34540">
                  <a:moveTo>
                    <a:pt x="15693" y="1"/>
                  </a:moveTo>
                  <a:cubicBezTo>
                    <a:pt x="13932" y="1"/>
                    <a:pt x="12134" y="595"/>
                    <a:pt x="10946" y="1882"/>
                  </a:cubicBezTo>
                  <a:cubicBezTo>
                    <a:pt x="9707" y="3259"/>
                    <a:pt x="9265" y="5246"/>
                    <a:pt x="7927" y="6524"/>
                  </a:cubicBezTo>
                  <a:cubicBezTo>
                    <a:pt x="7770" y="6691"/>
                    <a:pt x="7573" y="6819"/>
                    <a:pt x="7357" y="6898"/>
                  </a:cubicBezTo>
                  <a:lnTo>
                    <a:pt x="6599" y="5659"/>
                  </a:lnTo>
                  <a:lnTo>
                    <a:pt x="6599" y="5659"/>
                  </a:lnTo>
                  <a:cubicBezTo>
                    <a:pt x="6717" y="7252"/>
                    <a:pt x="6904" y="8599"/>
                    <a:pt x="6845" y="9484"/>
                  </a:cubicBezTo>
                  <a:cubicBezTo>
                    <a:pt x="6786" y="10360"/>
                    <a:pt x="6688" y="11078"/>
                    <a:pt x="6029" y="11658"/>
                  </a:cubicBezTo>
                  <a:cubicBezTo>
                    <a:pt x="5547" y="12091"/>
                    <a:pt x="4937" y="12337"/>
                    <a:pt x="4377" y="12651"/>
                  </a:cubicBezTo>
                  <a:cubicBezTo>
                    <a:pt x="1259" y="14431"/>
                    <a:pt x="0" y="18296"/>
                    <a:pt x="1485" y="21571"/>
                  </a:cubicBezTo>
                  <a:cubicBezTo>
                    <a:pt x="2449" y="23715"/>
                    <a:pt x="4455" y="25240"/>
                    <a:pt x="6570" y="26282"/>
                  </a:cubicBezTo>
                  <a:lnTo>
                    <a:pt x="29996" y="25987"/>
                  </a:lnTo>
                  <a:cubicBezTo>
                    <a:pt x="32868" y="23814"/>
                    <a:pt x="34540" y="20322"/>
                    <a:pt x="33950" y="17333"/>
                  </a:cubicBezTo>
                  <a:cubicBezTo>
                    <a:pt x="33714" y="16133"/>
                    <a:pt x="33291" y="14933"/>
                    <a:pt x="32455" y="14038"/>
                  </a:cubicBezTo>
                  <a:cubicBezTo>
                    <a:pt x="30527" y="11963"/>
                    <a:pt x="26898" y="11953"/>
                    <a:pt x="25344" y="9583"/>
                  </a:cubicBezTo>
                  <a:cubicBezTo>
                    <a:pt x="24695" y="8599"/>
                    <a:pt x="24548" y="7370"/>
                    <a:pt x="24194" y="6239"/>
                  </a:cubicBezTo>
                  <a:cubicBezTo>
                    <a:pt x="23102" y="2797"/>
                    <a:pt x="19739" y="210"/>
                    <a:pt x="16139" y="14"/>
                  </a:cubicBezTo>
                  <a:cubicBezTo>
                    <a:pt x="15991" y="5"/>
                    <a:pt x="15842" y="1"/>
                    <a:pt x="15693"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67"/>
            <p:cNvSpPr/>
            <p:nvPr/>
          </p:nvSpPr>
          <p:spPr>
            <a:xfrm rot="-758099">
              <a:off x="1183520" y="2201824"/>
              <a:ext cx="336026" cy="267339"/>
            </a:xfrm>
            <a:custGeom>
              <a:rect b="b" l="l" r="r" t="t"/>
              <a:pathLst>
                <a:path extrusionOk="0" h="8193" w="10298">
                  <a:moveTo>
                    <a:pt x="7583" y="0"/>
                  </a:moveTo>
                  <a:lnTo>
                    <a:pt x="1879" y="521"/>
                  </a:lnTo>
                  <a:lnTo>
                    <a:pt x="1" y="806"/>
                  </a:lnTo>
                  <a:lnTo>
                    <a:pt x="1387" y="8192"/>
                  </a:lnTo>
                  <a:lnTo>
                    <a:pt x="10298" y="7976"/>
                  </a:lnTo>
                  <a:lnTo>
                    <a:pt x="9825" y="5006"/>
                  </a:lnTo>
                  <a:lnTo>
                    <a:pt x="7583" y="0"/>
                  </a:ln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67"/>
            <p:cNvSpPr/>
            <p:nvPr/>
          </p:nvSpPr>
          <p:spPr>
            <a:xfrm rot="-758099">
              <a:off x="1231787" y="2180532"/>
              <a:ext cx="259345" cy="188733"/>
            </a:xfrm>
            <a:custGeom>
              <a:rect b="b" l="l" r="r" t="t"/>
              <a:pathLst>
                <a:path extrusionOk="0" h="5784" w="7948">
                  <a:moveTo>
                    <a:pt x="7072" y="0"/>
                  </a:moveTo>
                  <a:lnTo>
                    <a:pt x="1" y="1072"/>
                  </a:lnTo>
                  <a:cubicBezTo>
                    <a:pt x="1" y="1210"/>
                    <a:pt x="11" y="1357"/>
                    <a:pt x="21" y="1495"/>
                  </a:cubicBezTo>
                  <a:cubicBezTo>
                    <a:pt x="50" y="1908"/>
                    <a:pt x="40" y="2410"/>
                    <a:pt x="217" y="2793"/>
                  </a:cubicBezTo>
                  <a:cubicBezTo>
                    <a:pt x="434" y="3285"/>
                    <a:pt x="935" y="3698"/>
                    <a:pt x="1339" y="4042"/>
                  </a:cubicBezTo>
                  <a:cubicBezTo>
                    <a:pt x="2689" y="5173"/>
                    <a:pt x="4384" y="5783"/>
                    <a:pt x="6114" y="5783"/>
                  </a:cubicBezTo>
                  <a:cubicBezTo>
                    <a:pt x="6551" y="5783"/>
                    <a:pt x="6990" y="5744"/>
                    <a:pt x="7426" y="5665"/>
                  </a:cubicBezTo>
                  <a:cubicBezTo>
                    <a:pt x="7603" y="5635"/>
                    <a:pt x="7780" y="5586"/>
                    <a:pt x="7947" y="5547"/>
                  </a:cubicBezTo>
                  <a:lnTo>
                    <a:pt x="7072" y="0"/>
                  </a:lnTo>
                  <a:close/>
                </a:path>
              </a:pathLst>
            </a:custGeom>
            <a:solidFill>
              <a:srgbClr val="DCD0B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67"/>
            <p:cNvSpPr/>
            <p:nvPr/>
          </p:nvSpPr>
          <p:spPr>
            <a:xfrm rot="-758099">
              <a:off x="1032600" y="1783096"/>
              <a:ext cx="536604" cy="566428"/>
            </a:xfrm>
            <a:custGeom>
              <a:rect b="b" l="l" r="r" t="t"/>
              <a:pathLst>
                <a:path extrusionOk="0" h="17359" w="16445">
                  <a:moveTo>
                    <a:pt x="7632" y="0"/>
                  </a:moveTo>
                  <a:cubicBezTo>
                    <a:pt x="3423" y="0"/>
                    <a:pt x="10" y="3511"/>
                    <a:pt x="10" y="7848"/>
                  </a:cubicBezTo>
                  <a:cubicBezTo>
                    <a:pt x="0" y="10100"/>
                    <a:pt x="954" y="12244"/>
                    <a:pt x="2616" y="13749"/>
                  </a:cubicBezTo>
                  <a:cubicBezTo>
                    <a:pt x="3462" y="15844"/>
                    <a:pt x="5459" y="16876"/>
                    <a:pt x="6108" y="17122"/>
                  </a:cubicBezTo>
                  <a:cubicBezTo>
                    <a:pt x="6533" y="17286"/>
                    <a:pt x="7119" y="17358"/>
                    <a:pt x="7787" y="17358"/>
                  </a:cubicBezTo>
                  <a:cubicBezTo>
                    <a:pt x="10208" y="17358"/>
                    <a:pt x="13715" y="16410"/>
                    <a:pt x="14625" y="15431"/>
                  </a:cubicBezTo>
                  <a:cubicBezTo>
                    <a:pt x="16444" y="13454"/>
                    <a:pt x="14979" y="5635"/>
                    <a:pt x="14979" y="5635"/>
                  </a:cubicBezTo>
                  <a:lnTo>
                    <a:pt x="14910" y="5311"/>
                  </a:lnTo>
                  <a:cubicBezTo>
                    <a:pt x="13985" y="2055"/>
                    <a:pt x="11094" y="0"/>
                    <a:pt x="7632" y="0"/>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67"/>
            <p:cNvSpPr/>
            <p:nvPr/>
          </p:nvSpPr>
          <p:spPr>
            <a:xfrm rot="-758099">
              <a:off x="1365758" y="2187050"/>
              <a:ext cx="139429" cy="132348"/>
            </a:xfrm>
            <a:custGeom>
              <a:rect b="b" l="l" r="r" t="t"/>
              <a:pathLst>
                <a:path extrusionOk="0" h="4056" w="4273">
                  <a:moveTo>
                    <a:pt x="2025" y="1"/>
                  </a:moveTo>
                  <a:cubicBezTo>
                    <a:pt x="1499" y="1"/>
                    <a:pt x="1056" y="415"/>
                    <a:pt x="1037" y="950"/>
                  </a:cubicBezTo>
                  <a:cubicBezTo>
                    <a:pt x="969" y="932"/>
                    <a:pt x="901" y="923"/>
                    <a:pt x="835" y="923"/>
                  </a:cubicBezTo>
                  <a:cubicBezTo>
                    <a:pt x="377" y="923"/>
                    <a:pt x="1" y="1344"/>
                    <a:pt x="113" y="1825"/>
                  </a:cubicBezTo>
                  <a:lnTo>
                    <a:pt x="250" y="2406"/>
                  </a:lnTo>
                  <a:cubicBezTo>
                    <a:pt x="427" y="2888"/>
                    <a:pt x="732" y="3330"/>
                    <a:pt x="1135" y="3655"/>
                  </a:cubicBezTo>
                  <a:cubicBezTo>
                    <a:pt x="1464" y="3920"/>
                    <a:pt x="1866" y="4056"/>
                    <a:pt x="2279" y="4056"/>
                  </a:cubicBezTo>
                  <a:cubicBezTo>
                    <a:pt x="2386" y="4056"/>
                    <a:pt x="2494" y="4047"/>
                    <a:pt x="2601" y="4028"/>
                  </a:cubicBezTo>
                  <a:cubicBezTo>
                    <a:pt x="3112" y="3910"/>
                    <a:pt x="3525" y="3527"/>
                    <a:pt x="3830" y="3104"/>
                  </a:cubicBezTo>
                  <a:cubicBezTo>
                    <a:pt x="4027" y="2838"/>
                    <a:pt x="4165" y="2524"/>
                    <a:pt x="4224" y="2189"/>
                  </a:cubicBezTo>
                  <a:cubicBezTo>
                    <a:pt x="4273" y="1855"/>
                    <a:pt x="4174" y="1511"/>
                    <a:pt x="3948" y="1265"/>
                  </a:cubicBezTo>
                  <a:cubicBezTo>
                    <a:pt x="3801" y="1118"/>
                    <a:pt x="3608" y="1041"/>
                    <a:pt x="3412" y="1041"/>
                  </a:cubicBezTo>
                  <a:cubicBezTo>
                    <a:pt x="3280" y="1041"/>
                    <a:pt x="3146" y="1076"/>
                    <a:pt x="3024" y="1147"/>
                  </a:cubicBezTo>
                  <a:cubicBezTo>
                    <a:pt x="3112" y="576"/>
                    <a:pt x="2699" y="55"/>
                    <a:pt x="2129" y="6"/>
                  </a:cubicBezTo>
                  <a:cubicBezTo>
                    <a:pt x="2094" y="2"/>
                    <a:pt x="2059" y="1"/>
                    <a:pt x="20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67"/>
            <p:cNvSpPr/>
            <p:nvPr/>
          </p:nvSpPr>
          <p:spPr>
            <a:xfrm rot="-758099">
              <a:off x="940019" y="1840309"/>
              <a:ext cx="245216" cy="371332"/>
            </a:xfrm>
            <a:custGeom>
              <a:rect b="b" l="l" r="r" t="t"/>
              <a:pathLst>
                <a:path extrusionOk="0" h="11380" w="7515">
                  <a:moveTo>
                    <a:pt x="6501" y="1"/>
                  </a:moveTo>
                  <a:cubicBezTo>
                    <a:pt x="6501" y="1"/>
                    <a:pt x="0" y="1299"/>
                    <a:pt x="522" y="5076"/>
                  </a:cubicBezTo>
                  <a:cubicBezTo>
                    <a:pt x="1043" y="8852"/>
                    <a:pt x="2056" y="11242"/>
                    <a:pt x="2056" y="11242"/>
                  </a:cubicBezTo>
                  <a:cubicBezTo>
                    <a:pt x="2056" y="11242"/>
                    <a:pt x="2469" y="10721"/>
                    <a:pt x="2990" y="10554"/>
                  </a:cubicBezTo>
                  <a:cubicBezTo>
                    <a:pt x="2990" y="10554"/>
                    <a:pt x="3066" y="10547"/>
                    <a:pt x="3191" y="10547"/>
                  </a:cubicBezTo>
                  <a:cubicBezTo>
                    <a:pt x="3626" y="10547"/>
                    <a:pt x="4660" y="10630"/>
                    <a:pt x="5134" y="11380"/>
                  </a:cubicBezTo>
                  <a:cubicBezTo>
                    <a:pt x="5724" y="10839"/>
                    <a:pt x="6039" y="10022"/>
                    <a:pt x="6147" y="9226"/>
                  </a:cubicBezTo>
                  <a:cubicBezTo>
                    <a:pt x="6246" y="8419"/>
                    <a:pt x="6108" y="7613"/>
                    <a:pt x="5734" y="6895"/>
                  </a:cubicBezTo>
                  <a:cubicBezTo>
                    <a:pt x="6767" y="6148"/>
                    <a:pt x="7308" y="4928"/>
                    <a:pt x="7406" y="3650"/>
                  </a:cubicBezTo>
                  <a:cubicBezTo>
                    <a:pt x="7514" y="2371"/>
                    <a:pt x="7150" y="1102"/>
                    <a:pt x="6501"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67"/>
            <p:cNvSpPr/>
            <p:nvPr/>
          </p:nvSpPr>
          <p:spPr>
            <a:xfrm rot="-758099">
              <a:off x="1048743" y="1724805"/>
              <a:ext cx="459596" cy="243030"/>
            </a:xfrm>
            <a:custGeom>
              <a:rect b="b" l="l" r="r" t="t"/>
              <a:pathLst>
                <a:path extrusionOk="0" h="7448" w="14085">
                  <a:moveTo>
                    <a:pt x="7467" y="1"/>
                  </a:moveTo>
                  <a:cubicBezTo>
                    <a:pt x="2185" y="1"/>
                    <a:pt x="1" y="3435"/>
                    <a:pt x="1" y="3435"/>
                  </a:cubicBezTo>
                  <a:lnTo>
                    <a:pt x="1820" y="3671"/>
                  </a:lnTo>
                  <a:cubicBezTo>
                    <a:pt x="1820" y="3671"/>
                    <a:pt x="2112" y="3588"/>
                    <a:pt x="2533" y="3588"/>
                  </a:cubicBezTo>
                  <a:cubicBezTo>
                    <a:pt x="3050" y="3588"/>
                    <a:pt x="3761" y="3713"/>
                    <a:pt x="4368" y="4271"/>
                  </a:cubicBezTo>
                  <a:cubicBezTo>
                    <a:pt x="5479" y="5294"/>
                    <a:pt x="6079" y="7448"/>
                    <a:pt x="6079" y="7448"/>
                  </a:cubicBezTo>
                  <a:lnTo>
                    <a:pt x="14084" y="5894"/>
                  </a:lnTo>
                  <a:cubicBezTo>
                    <a:pt x="14084" y="5894"/>
                    <a:pt x="12973" y="524"/>
                    <a:pt x="8901" y="81"/>
                  </a:cubicBezTo>
                  <a:cubicBezTo>
                    <a:pt x="8400" y="26"/>
                    <a:pt x="7922" y="1"/>
                    <a:pt x="7467" y="1"/>
                  </a:cubicBez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67"/>
            <p:cNvSpPr/>
            <p:nvPr/>
          </p:nvSpPr>
          <p:spPr>
            <a:xfrm rot="-758099">
              <a:off x="1048664" y="2160481"/>
              <a:ext cx="145074" cy="145106"/>
            </a:xfrm>
            <a:custGeom>
              <a:rect b="b" l="l" r="r" t="t"/>
              <a:pathLst>
                <a:path extrusionOk="0" h="4447" w="4446">
                  <a:moveTo>
                    <a:pt x="2223" y="1"/>
                  </a:moveTo>
                  <a:cubicBezTo>
                    <a:pt x="994" y="1"/>
                    <a:pt x="1" y="994"/>
                    <a:pt x="1" y="2224"/>
                  </a:cubicBezTo>
                  <a:cubicBezTo>
                    <a:pt x="1" y="3453"/>
                    <a:pt x="994" y="4446"/>
                    <a:pt x="2223" y="4446"/>
                  </a:cubicBezTo>
                  <a:cubicBezTo>
                    <a:pt x="3453" y="4446"/>
                    <a:pt x="4446" y="3453"/>
                    <a:pt x="4446" y="2224"/>
                  </a:cubicBezTo>
                  <a:cubicBezTo>
                    <a:pt x="4446" y="994"/>
                    <a:pt x="3453" y="1"/>
                    <a:pt x="2223"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67"/>
            <p:cNvSpPr/>
            <p:nvPr/>
          </p:nvSpPr>
          <p:spPr>
            <a:xfrm rot="-758099">
              <a:off x="1066833" y="2200072"/>
              <a:ext cx="87318" cy="70024"/>
            </a:xfrm>
            <a:custGeom>
              <a:rect b="b" l="l" r="r" t="t"/>
              <a:pathLst>
                <a:path extrusionOk="0" h="2146" w="2676">
                  <a:moveTo>
                    <a:pt x="113" y="1"/>
                  </a:moveTo>
                  <a:cubicBezTo>
                    <a:pt x="59" y="1"/>
                    <a:pt x="10" y="47"/>
                    <a:pt x="10" y="110"/>
                  </a:cubicBezTo>
                  <a:cubicBezTo>
                    <a:pt x="0" y="169"/>
                    <a:pt x="49" y="228"/>
                    <a:pt x="118" y="228"/>
                  </a:cubicBezTo>
                  <a:cubicBezTo>
                    <a:pt x="974" y="297"/>
                    <a:pt x="1751" y="779"/>
                    <a:pt x="2203" y="1516"/>
                  </a:cubicBezTo>
                  <a:cubicBezTo>
                    <a:pt x="1948" y="1369"/>
                    <a:pt x="1672" y="1261"/>
                    <a:pt x="1387" y="1211"/>
                  </a:cubicBezTo>
                  <a:cubicBezTo>
                    <a:pt x="1290" y="1194"/>
                    <a:pt x="1192" y="1185"/>
                    <a:pt x="1096" y="1185"/>
                  </a:cubicBezTo>
                  <a:cubicBezTo>
                    <a:pt x="870" y="1185"/>
                    <a:pt x="649" y="1233"/>
                    <a:pt x="443" y="1330"/>
                  </a:cubicBezTo>
                  <a:cubicBezTo>
                    <a:pt x="384" y="1359"/>
                    <a:pt x="364" y="1428"/>
                    <a:pt x="394" y="1487"/>
                  </a:cubicBezTo>
                  <a:cubicBezTo>
                    <a:pt x="414" y="1528"/>
                    <a:pt x="453" y="1550"/>
                    <a:pt x="495" y="1550"/>
                  </a:cubicBezTo>
                  <a:cubicBezTo>
                    <a:pt x="514" y="1550"/>
                    <a:pt x="533" y="1545"/>
                    <a:pt x="551" y="1536"/>
                  </a:cubicBezTo>
                  <a:cubicBezTo>
                    <a:pt x="722" y="1454"/>
                    <a:pt x="906" y="1415"/>
                    <a:pt x="1095" y="1415"/>
                  </a:cubicBezTo>
                  <a:cubicBezTo>
                    <a:pt x="1179" y="1415"/>
                    <a:pt x="1263" y="1423"/>
                    <a:pt x="1348" y="1438"/>
                  </a:cubicBezTo>
                  <a:cubicBezTo>
                    <a:pt x="1623" y="1497"/>
                    <a:pt x="1889" y="1595"/>
                    <a:pt x="2134" y="1752"/>
                  </a:cubicBezTo>
                  <a:cubicBezTo>
                    <a:pt x="2272" y="1811"/>
                    <a:pt x="2380" y="1929"/>
                    <a:pt x="2439" y="2067"/>
                  </a:cubicBezTo>
                  <a:cubicBezTo>
                    <a:pt x="2459" y="2116"/>
                    <a:pt x="2498" y="2146"/>
                    <a:pt x="2557" y="2146"/>
                  </a:cubicBezTo>
                  <a:cubicBezTo>
                    <a:pt x="2567" y="2146"/>
                    <a:pt x="2577" y="2146"/>
                    <a:pt x="2587" y="2136"/>
                  </a:cubicBezTo>
                  <a:cubicBezTo>
                    <a:pt x="2646" y="2116"/>
                    <a:pt x="2675" y="2057"/>
                    <a:pt x="2666" y="1998"/>
                  </a:cubicBezTo>
                  <a:cubicBezTo>
                    <a:pt x="2302" y="877"/>
                    <a:pt x="1298" y="90"/>
                    <a:pt x="128" y="2"/>
                  </a:cubicBezTo>
                  <a:cubicBezTo>
                    <a:pt x="123" y="1"/>
                    <a:pt x="118" y="1"/>
                    <a:pt x="1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67"/>
            <p:cNvSpPr/>
            <p:nvPr/>
          </p:nvSpPr>
          <p:spPr>
            <a:xfrm rot="-758099">
              <a:off x="1260336" y="2069432"/>
              <a:ext cx="53742" cy="45748"/>
            </a:xfrm>
            <a:custGeom>
              <a:rect b="b" l="l" r="r" t="t"/>
              <a:pathLst>
                <a:path extrusionOk="0" h="1402" w="1647">
                  <a:moveTo>
                    <a:pt x="933" y="0"/>
                  </a:moveTo>
                  <a:cubicBezTo>
                    <a:pt x="927" y="0"/>
                    <a:pt x="921" y="0"/>
                    <a:pt x="915" y="0"/>
                  </a:cubicBezTo>
                  <a:cubicBezTo>
                    <a:pt x="296" y="20"/>
                    <a:pt x="1" y="777"/>
                    <a:pt x="453" y="1210"/>
                  </a:cubicBezTo>
                  <a:cubicBezTo>
                    <a:pt x="594" y="1342"/>
                    <a:pt x="764" y="1401"/>
                    <a:pt x="930" y="1401"/>
                  </a:cubicBezTo>
                  <a:cubicBezTo>
                    <a:pt x="1297" y="1401"/>
                    <a:pt x="1647" y="1112"/>
                    <a:pt x="1633" y="679"/>
                  </a:cubicBezTo>
                  <a:cubicBezTo>
                    <a:pt x="1624" y="301"/>
                    <a:pt x="1309" y="0"/>
                    <a:pt x="933"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67"/>
            <p:cNvSpPr/>
            <p:nvPr/>
          </p:nvSpPr>
          <p:spPr>
            <a:xfrm rot="-758099">
              <a:off x="1430702" y="1997855"/>
              <a:ext cx="48162" cy="45584"/>
            </a:xfrm>
            <a:custGeom>
              <a:rect b="b" l="l" r="r" t="t"/>
              <a:pathLst>
                <a:path extrusionOk="0" h="1397" w="1476">
                  <a:moveTo>
                    <a:pt x="741" y="1"/>
                  </a:moveTo>
                  <a:cubicBezTo>
                    <a:pt x="389" y="1"/>
                    <a:pt x="85" y="256"/>
                    <a:pt x="39" y="614"/>
                  </a:cubicBezTo>
                  <a:cubicBezTo>
                    <a:pt x="0" y="998"/>
                    <a:pt x="266" y="1352"/>
                    <a:pt x="649" y="1391"/>
                  </a:cubicBezTo>
                  <a:cubicBezTo>
                    <a:pt x="679" y="1395"/>
                    <a:pt x="709" y="1397"/>
                    <a:pt x="738" y="1397"/>
                  </a:cubicBezTo>
                  <a:cubicBezTo>
                    <a:pt x="1085" y="1397"/>
                    <a:pt x="1381" y="1135"/>
                    <a:pt x="1426" y="781"/>
                  </a:cubicBezTo>
                  <a:cubicBezTo>
                    <a:pt x="1475" y="398"/>
                    <a:pt x="1200" y="54"/>
                    <a:pt x="816" y="4"/>
                  </a:cubicBezTo>
                  <a:cubicBezTo>
                    <a:pt x="791" y="2"/>
                    <a:pt x="766" y="1"/>
                    <a:pt x="74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67"/>
            <p:cNvSpPr/>
            <p:nvPr/>
          </p:nvSpPr>
          <p:spPr>
            <a:xfrm rot="-758099">
              <a:off x="1395969" y="1999078"/>
              <a:ext cx="41114" cy="118611"/>
            </a:xfrm>
            <a:custGeom>
              <a:rect b="b" l="l" r="r" t="t"/>
              <a:pathLst>
                <a:path extrusionOk="0" h="3635" w="1260">
                  <a:moveTo>
                    <a:pt x="447" y="1"/>
                  </a:moveTo>
                  <a:cubicBezTo>
                    <a:pt x="392" y="1"/>
                    <a:pt x="342" y="39"/>
                    <a:pt x="325" y="104"/>
                  </a:cubicBezTo>
                  <a:lnTo>
                    <a:pt x="99" y="1137"/>
                  </a:lnTo>
                  <a:cubicBezTo>
                    <a:pt x="1" y="1599"/>
                    <a:pt x="188" y="2081"/>
                    <a:pt x="581" y="2346"/>
                  </a:cubicBezTo>
                  <a:lnTo>
                    <a:pt x="955" y="2592"/>
                  </a:lnTo>
                  <a:lnTo>
                    <a:pt x="640" y="3458"/>
                  </a:lnTo>
                  <a:cubicBezTo>
                    <a:pt x="611" y="3526"/>
                    <a:pt x="650" y="3605"/>
                    <a:pt x="719" y="3625"/>
                  </a:cubicBezTo>
                  <a:cubicBezTo>
                    <a:pt x="729" y="3635"/>
                    <a:pt x="748" y="3635"/>
                    <a:pt x="758" y="3635"/>
                  </a:cubicBezTo>
                  <a:cubicBezTo>
                    <a:pt x="817" y="3635"/>
                    <a:pt x="866" y="3605"/>
                    <a:pt x="886" y="3546"/>
                  </a:cubicBezTo>
                  <a:lnTo>
                    <a:pt x="1230" y="2582"/>
                  </a:lnTo>
                  <a:cubicBezTo>
                    <a:pt x="1260" y="2523"/>
                    <a:pt x="1230" y="2464"/>
                    <a:pt x="1181" y="2435"/>
                  </a:cubicBezTo>
                  <a:lnTo>
                    <a:pt x="729" y="2130"/>
                  </a:lnTo>
                  <a:cubicBezTo>
                    <a:pt x="424" y="1923"/>
                    <a:pt x="266" y="1550"/>
                    <a:pt x="345" y="1196"/>
                  </a:cubicBezTo>
                  <a:lnTo>
                    <a:pt x="581" y="153"/>
                  </a:lnTo>
                  <a:cubicBezTo>
                    <a:pt x="601" y="84"/>
                    <a:pt x="552" y="15"/>
                    <a:pt x="483" y="6"/>
                  </a:cubicBezTo>
                  <a:cubicBezTo>
                    <a:pt x="471" y="2"/>
                    <a:pt x="459" y="1"/>
                    <a:pt x="44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67"/>
            <p:cNvSpPr/>
            <p:nvPr/>
          </p:nvSpPr>
          <p:spPr>
            <a:xfrm rot="-758099">
              <a:off x="1389335" y="2123656"/>
              <a:ext cx="73320" cy="37329"/>
            </a:xfrm>
            <a:custGeom>
              <a:rect b="b" l="l" r="r" t="t"/>
              <a:pathLst>
                <a:path extrusionOk="0" h="1144" w="2247">
                  <a:moveTo>
                    <a:pt x="2085" y="1"/>
                  </a:moveTo>
                  <a:cubicBezTo>
                    <a:pt x="2036" y="1"/>
                    <a:pt x="1986" y="28"/>
                    <a:pt x="1964" y="91"/>
                  </a:cubicBezTo>
                  <a:cubicBezTo>
                    <a:pt x="1954" y="101"/>
                    <a:pt x="1692" y="888"/>
                    <a:pt x="1109" y="888"/>
                  </a:cubicBezTo>
                  <a:cubicBezTo>
                    <a:pt x="1106" y="888"/>
                    <a:pt x="1102" y="888"/>
                    <a:pt x="1098" y="888"/>
                  </a:cubicBezTo>
                  <a:cubicBezTo>
                    <a:pt x="508" y="868"/>
                    <a:pt x="292" y="209"/>
                    <a:pt x="282" y="179"/>
                  </a:cubicBezTo>
                  <a:cubicBezTo>
                    <a:pt x="259" y="115"/>
                    <a:pt x="208" y="87"/>
                    <a:pt x="158" y="87"/>
                  </a:cubicBezTo>
                  <a:cubicBezTo>
                    <a:pt x="78" y="87"/>
                    <a:pt x="0" y="156"/>
                    <a:pt x="36" y="258"/>
                  </a:cubicBezTo>
                  <a:cubicBezTo>
                    <a:pt x="46" y="288"/>
                    <a:pt x="312" y="1114"/>
                    <a:pt x="1088" y="1143"/>
                  </a:cubicBezTo>
                  <a:lnTo>
                    <a:pt x="1118" y="1143"/>
                  </a:lnTo>
                  <a:cubicBezTo>
                    <a:pt x="1875" y="1143"/>
                    <a:pt x="2190" y="209"/>
                    <a:pt x="2210" y="170"/>
                  </a:cubicBezTo>
                  <a:cubicBezTo>
                    <a:pt x="2246" y="72"/>
                    <a:pt x="2166" y="1"/>
                    <a:pt x="208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67"/>
            <p:cNvSpPr/>
            <p:nvPr/>
          </p:nvSpPr>
          <p:spPr>
            <a:xfrm rot="-758099">
              <a:off x="1224962" y="2016315"/>
              <a:ext cx="61965" cy="37753"/>
            </a:xfrm>
            <a:custGeom>
              <a:rect b="b" l="l" r="r" t="t"/>
              <a:pathLst>
                <a:path extrusionOk="0" h="1157" w="1899">
                  <a:moveTo>
                    <a:pt x="1357" y="0"/>
                  </a:moveTo>
                  <a:cubicBezTo>
                    <a:pt x="712" y="0"/>
                    <a:pt x="116" y="464"/>
                    <a:pt x="0" y="1156"/>
                  </a:cubicBezTo>
                  <a:cubicBezTo>
                    <a:pt x="649" y="851"/>
                    <a:pt x="1289" y="497"/>
                    <a:pt x="1898" y="114"/>
                  </a:cubicBezTo>
                  <a:cubicBezTo>
                    <a:pt x="1720" y="36"/>
                    <a:pt x="1537" y="0"/>
                    <a:pt x="1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67"/>
            <p:cNvSpPr/>
            <p:nvPr/>
          </p:nvSpPr>
          <p:spPr>
            <a:xfrm rot="-758099">
              <a:off x="1403438" y="1941288"/>
              <a:ext cx="70938" cy="18567"/>
            </a:xfrm>
            <a:custGeom>
              <a:rect b="b" l="l" r="r" t="t"/>
              <a:pathLst>
                <a:path extrusionOk="0" h="569" w="2174">
                  <a:moveTo>
                    <a:pt x="1068" y="1"/>
                  </a:moveTo>
                  <a:cubicBezTo>
                    <a:pt x="674" y="1"/>
                    <a:pt x="278" y="168"/>
                    <a:pt x="0" y="504"/>
                  </a:cubicBezTo>
                  <a:cubicBezTo>
                    <a:pt x="477" y="549"/>
                    <a:pt x="949" y="569"/>
                    <a:pt x="1423" y="569"/>
                  </a:cubicBezTo>
                  <a:cubicBezTo>
                    <a:pt x="1672" y="569"/>
                    <a:pt x="1922" y="563"/>
                    <a:pt x="2174" y="553"/>
                  </a:cubicBezTo>
                  <a:cubicBezTo>
                    <a:pt x="1896" y="186"/>
                    <a:pt x="1483" y="1"/>
                    <a:pt x="106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67"/>
            <p:cNvSpPr/>
            <p:nvPr/>
          </p:nvSpPr>
          <p:spPr>
            <a:xfrm rot="-758099">
              <a:off x="894530" y="2355915"/>
              <a:ext cx="1291373" cy="1013135"/>
            </a:xfrm>
            <a:custGeom>
              <a:rect b="b" l="l" r="r" t="t"/>
              <a:pathLst>
                <a:path extrusionOk="0" h="31049" w="39576">
                  <a:moveTo>
                    <a:pt x="23299" y="0"/>
                  </a:moveTo>
                  <a:lnTo>
                    <a:pt x="22630" y="49"/>
                  </a:lnTo>
                  <a:lnTo>
                    <a:pt x="22561" y="49"/>
                  </a:lnTo>
                  <a:lnTo>
                    <a:pt x="21528" y="118"/>
                  </a:lnTo>
                  <a:lnTo>
                    <a:pt x="19709" y="236"/>
                  </a:lnTo>
                  <a:lnTo>
                    <a:pt x="16660" y="443"/>
                  </a:lnTo>
                  <a:lnTo>
                    <a:pt x="16601" y="443"/>
                  </a:lnTo>
                  <a:lnTo>
                    <a:pt x="12756" y="698"/>
                  </a:lnTo>
                  <a:lnTo>
                    <a:pt x="12471" y="2547"/>
                  </a:lnTo>
                  <a:cubicBezTo>
                    <a:pt x="12471" y="2547"/>
                    <a:pt x="5930" y="4396"/>
                    <a:pt x="2803" y="7819"/>
                  </a:cubicBezTo>
                  <a:cubicBezTo>
                    <a:pt x="0" y="10877"/>
                    <a:pt x="915" y="27577"/>
                    <a:pt x="1131" y="31048"/>
                  </a:cubicBezTo>
                  <a:lnTo>
                    <a:pt x="24980" y="31048"/>
                  </a:lnTo>
                  <a:lnTo>
                    <a:pt x="38267" y="29376"/>
                  </a:lnTo>
                  <a:cubicBezTo>
                    <a:pt x="38208" y="28678"/>
                    <a:pt x="39575" y="29101"/>
                    <a:pt x="39398" y="27488"/>
                  </a:cubicBezTo>
                  <a:cubicBezTo>
                    <a:pt x="39261" y="26170"/>
                    <a:pt x="39083" y="24616"/>
                    <a:pt x="38877" y="22944"/>
                  </a:cubicBezTo>
                  <a:cubicBezTo>
                    <a:pt x="38661" y="21174"/>
                    <a:pt x="38415" y="19276"/>
                    <a:pt x="38120" y="17368"/>
                  </a:cubicBezTo>
                  <a:cubicBezTo>
                    <a:pt x="38080" y="17063"/>
                    <a:pt x="38031" y="16768"/>
                    <a:pt x="37982" y="16463"/>
                  </a:cubicBezTo>
                  <a:cubicBezTo>
                    <a:pt x="37952" y="16277"/>
                    <a:pt x="37923" y="16090"/>
                    <a:pt x="37893" y="15893"/>
                  </a:cubicBezTo>
                  <a:cubicBezTo>
                    <a:pt x="37825" y="15480"/>
                    <a:pt x="37756" y="15057"/>
                    <a:pt x="37687" y="14654"/>
                  </a:cubicBezTo>
                  <a:cubicBezTo>
                    <a:pt x="37598" y="14113"/>
                    <a:pt x="37500" y="13582"/>
                    <a:pt x="37402" y="13051"/>
                  </a:cubicBezTo>
                  <a:cubicBezTo>
                    <a:pt x="37294" y="12431"/>
                    <a:pt x="37176" y="11821"/>
                    <a:pt x="37048" y="11241"/>
                  </a:cubicBezTo>
                  <a:cubicBezTo>
                    <a:pt x="37028" y="11094"/>
                    <a:pt x="36999" y="10956"/>
                    <a:pt x="36969" y="10828"/>
                  </a:cubicBezTo>
                  <a:cubicBezTo>
                    <a:pt x="36861" y="10297"/>
                    <a:pt x="36703" y="9786"/>
                    <a:pt x="36507" y="9294"/>
                  </a:cubicBezTo>
                  <a:cubicBezTo>
                    <a:pt x="36320" y="8822"/>
                    <a:pt x="36104" y="8369"/>
                    <a:pt x="35848" y="7937"/>
                  </a:cubicBezTo>
                  <a:cubicBezTo>
                    <a:pt x="32435" y="2232"/>
                    <a:pt x="23761" y="1967"/>
                    <a:pt x="23761" y="1967"/>
                  </a:cubicBezTo>
                  <a:lnTo>
                    <a:pt x="23574" y="1180"/>
                  </a:lnTo>
                  <a:lnTo>
                    <a:pt x="2329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67"/>
            <p:cNvSpPr/>
            <p:nvPr/>
          </p:nvSpPr>
          <p:spPr>
            <a:xfrm rot="-758099">
              <a:off x="1252943" y="2258743"/>
              <a:ext cx="353679" cy="597883"/>
            </a:xfrm>
            <a:custGeom>
              <a:rect b="b" l="l" r="r" t="t"/>
              <a:pathLst>
                <a:path extrusionOk="0" h="18323" w="10839">
                  <a:moveTo>
                    <a:pt x="6459" y="1"/>
                  </a:moveTo>
                  <a:cubicBezTo>
                    <a:pt x="5572" y="1"/>
                    <a:pt x="3127" y="4369"/>
                    <a:pt x="2430" y="6157"/>
                  </a:cubicBezTo>
                  <a:cubicBezTo>
                    <a:pt x="1742" y="7957"/>
                    <a:pt x="1565" y="10268"/>
                    <a:pt x="1447" y="11143"/>
                  </a:cubicBezTo>
                  <a:cubicBezTo>
                    <a:pt x="1328" y="12009"/>
                    <a:pt x="1" y="15490"/>
                    <a:pt x="1" y="15490"/>
                  </a:cubicBezTo>
                  <a:lnTo>
                    <a:pt x="6777" y="18323"/>
                  </a:lnTo>
                  <a:cubicBezTo>
                    <a:pt x="6777" y="18323"/>
                    <a:pt x="10475" y="6560"/>
                    <a:pt x="10662" y="5469"/>
                  </a:cubicBezTo>
                  <a:cubicBezTo>
                    <a:pt x="10839" y="4367"/>
                    <a:pt x="9609" y="4239"/>
                    <a:pt x="9609" y="4239"/>
                  </a:cubicBezTo>
                  <a:cubicBezTo>
                    <a:pt x="9590" y="2990"/>
                    <a:pt x="8636" y="2981"/>
                    <a:pt x="8607" y="2981"/>
                  </a:cubicBezTo>
                  <a:cubicBezTo>
                    <a:pt x="8606" y="2981"/>
                    <a:pt x="8606" y="2981"/>
                    <a:pt x="8606" y="2981"/>
                  </a:cubicBezTo>
                  <a:cubicBezTo>
                    <a:pt x="8606" y="2981"/>
                    <a:pt x="8773" y="2135"/>
                    <a:pt x="8498" y="1486"/>
                  </a:cubicBezTo>
                  <a:cubicBezTo>
                    <a:pt x="8329" y="1077"/>
                    <a:pt x="8076" y="979"/>
                    <a:pt x="7871" y="979"/>
                  </a:cubicBezTo>
                  <a:cubicBezTo>
                    <a:pt x="7682" y="979"/>
                    <a:pt x="7534" y="1063"/>
                    <a:pt x="7534" y="1063"/>
                  </a:cubicBezTo>
                  <a:cubicBezTo>
                    <a:pt x="7534" y="1063"/>
                    <a:pt x="7613" y="30"/>
                    <a:pt x="6462" y="1"/>
                  </a:cubicBezTo>
                  <a:cubicBezTo>
                    <a:pt x="6461" y="1"/>
                    <a:pt x="6460" y="1"/>
                    <a:pt x="6459" y="1"/>
                  </a:cubicBezTo>
                  <a:close/>
                </a:path>
              </a:pathLst>
            </a:cu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67"/>
            <p:cNvSpPr/>
            <p:nvPr/>
          </p:nvSpPr>
          <p:spPr>
            <a:xfrm rot="-758099">
              <a:off x="1252521" y="2254931"/>
              <a:ext cx="350807" cy="602060"/>
            </a:xfrm>
            <a:custGeom>
              <a:rect b="b" l="l" r="r" t="t"/>
              <a:pathLst>
                <a:path extrusionOk="0" fill="none" h="18451" w="10751">
                  <a:moveTo>
                    <a:pt x="1" y="15618"/>
                  </a:moveTo>
                  <a:cubicBezTo>
                    <a:pt x="1" y="15618"/>
                    <a:pt x="1358" y="11989"/>
                    <a:pt x="1417" y="11439"/>
                  </a:cubicBezTo>
                  <a:cubicBezTo>
                    <a:pt x="1476" y="10888"/>
                    <a:pt x="1771" y="7239"/>
                    <a:pt x="2981" y="5095"/>
                  </a:cubicBezTo>
                  <a:cubicBezTo>
                    <a:pt x="4200" y="2961"/>
                    <a:pt x="5587" y="1"/>
                    <a:pt x="6521" y="119"/>
                  </a:cubicBezTo>
                  <a:cubicBezTo>
                    <a:pt x="7446" y="237"/>
                    <a:pt x="7564" y="640"/>
                    <a:pt x="7534" y="1191"/>
                  </a:cubicBezTo>
                  <a:cubicBezTo>
                    <a:pt x="7534" y="1191"/>
                    <a:pt x="9029" y="1171"/>
                    <a:pt x="8655" y="3109"/>
                  </a:cubicBezTo>
                  <a:cubicBezTo>
                    <a:pt x="8655" y="3109"/>
                    <a:pt x="9786" y="3069"/>
                    <a:pt x="9560" y="4377"/>
                  </a:cubicBezTo>
                  <a:cubicBezTo>
                    <a:pt x="9560" y="4377"/>
                    <a:pt x="10750" y="4348"/>
                    <a:pt x="10662" y="5597"/>
                  </a:cubicBezTo>
                  <a:cubicBezTo>
                    <a:pt x="10573" y="6836"/>
                    <a:pt x="6777" y="18451"/>
                    <a:pt x="6777" y="18451"/>
                  </a:cubicBezTo>
                </a:path>
              </a:pathLst>
            </a:custGeom>
            <a:solidFill>
              <a:schemeClr val="lt2"/>
            </a:solidFill>
            <a:ln cap="rnd" cmpd="sng" w="640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67"/>
            <p:cNvSpPr/>
            <p:nvPr/>
          </p:nvSpPr>
          <p:spPr>
            <a:xfrm rot="-758099">
              <a:off x="1411877" y="2283970"/>
              <a:ext cx="43659" cy="103992"/>
            </a:xfrm>
            <a:custGeom>
              <a:rect b="b" l="l" r="r" t="t"/>
              <a:pathLst>
                <a:path extrusionOk="0" h="3187" w="1338">
                  <a:moveTo>
                    <a:pt x="1187" y="0"/>
                  </a:moveTo>
                  <a:cubicBezTo>
                    <a:pt x="1137" y="0"/>
                    <a:pt x="1087" y="36"/>
                    <a:pt x="1072" y="89"/>
                  </a:cubicBezTo>
                  <a:lnTo>
                    <a:pt x="30" y="3020"/>
                  </a:lnTo>
                  <a:cubicBezTo>
                    <a:pt x="0" y="3079"/>
                    <a:pt x="39" y="3157"/>
                    <a:pt x="108" y="3177"/>
                  </a:cubicBezTo>
                  <a:cubicBezTo>
                    <a:pt x="118" y="3187"/>
                    <a:pt x="138" y="3187"/>
                    <a:pt x="148" y="3187"/>
                  </a:cubicBezTo>
                  <a:cubicBezTo>
                    <a:pt x="207" y="3187"/>
                    <a:pt x="256" y="3157"/>
                    <a:pt x="275" y="3098"/>
                  </a:cubicBezTo>
                  <a:lnTo>
                    <a:pt x="1308" y="168"/>
                  </a:lnTo>
                  <a:cubicBezTo>
                    <a:pt x="1338" y="99"/>
                    <a:pt x="1298" y="30"/>
                    <a:pt x="1229" y="10"/>
                  </a:cubicBezTo>
                  <a:cubicBezTo>
                    <a:pt x="1216" y="4"/>
                    <a:pt x="1201" y="0"/>
                    <a:pt x="118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67"/>
            <p:cNvSpPr/>
            <p:nvPr/>
          </p:nvSpPr>
          <p:spPr>
            <a:xfrm rot="-758099">
              <a:off x="1469038" y="2335163"/>
              <a:ext cx="31521" cy="67186"/>
            </a:xfrm>
            <a:custGeom>
              <a:rect b="b" l="l" r="r" t="t"/>
              <a:pathLst>
                <a:path extrusionOk="0" h="2059" w="966">
                  <a:moveTo>
                    <a:pt x="804" y="0"/>
                  </a:moveTo>
                  <a:cubicBezTo>
                    <a:pt x="755" y="0"/>
                    <a:pt x="708" y="27"/>
                    <a:pt x="689" y="90"/>
                  </a:cubicBezTo>
                  <a:lnTo>
                    <a:pt x="30" y="1890"/>
                  </a:lnTo>
                  <a:cubicBezTo>
                    <a:pt x="1" y="1959"/>
                    <a:pt x="40" y="2028"/>
                    <a:pt x="109" y="2057"/>
                  </a:cubicBezTo>
                  <a:lnTo>
                    <a:pt x="148" y="2057"/>
                  </a:lnTo>
                  <a:cubicBezTo>
                    <a:pt x="155" y="2058"/>
                    <a:pt x="161" y="2059"/>
                    <a:pt x="167" y="2059"/>
                  </a:cubicBezTo>
                  <a:cubicBezTo>
                    <a:pt x="217" y="2059"/>
                    <a:pt x="259" y="2023"/>
                    <a:pt x="276" y="1979"/>
                  </a:cubicBezTo>
                  <a:lnTo>
                    <a:pt x="935" y="169"/>
                  </a:lnTo>
                  <a:cubicBezTo>
                    <a:pt x="966" y="71"/>
                    <a:pt x="883" y="0"/>
                    <a:pt x="804"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67"/>
            <p:cNvSpPr/>
            <p:nvPr/>
          </p:nvSpPr>
          <p:spPr>
            <a:xfrm rot="-758099">
              <a:off x="1510765" y="2368819"/>
              <a:ext cx="28584" cy="78900"/>
            </a:xfrm>
            <a:custGeom>
              <a:rect b="b" l="l" r="r" t="t"/>
              <a:pathLst>
                <a:path extrusionOk="0" h="2418" w="876">
                  <a:moveTo>
                    <a:pt x="723" y="1"/>
                  </a:moveTo>
                  <a:cubicBezTo>
                    <a:pt x="671" y="1"/>
                    <a:pt x="620" y="30"/>
                    <a:pt x="600" y="97"/>
                  </a:cubicBezTo>
                  <a:lnTo>
                    <a:pt x="20" y="2260"/>
                  </a:lnTo>
                  <a:cubicBezTo>
                    <a:pt x="0" y="2329"/>
                    <a:pt x="40" y="2398"/>
                    <a:pt x="118" y="2418"/>
                  </a:cubicBezTo>
                  <a:lnTo>
                    <a:pt x="148" y="2418"/>
                  </a:lnTo>
                  <a:cubicBezTo>
                    <a:pt x="207" y="2418"/>
                    <a:pt x="256" y="2378"/>
                    <a:pt x="266" y="2329"/>
                  </a:cubicBezTo>
                  <a:lnTo>
                    <a:pt x="846" y="166"/>
                  </a:lnTo>
                  <a:cubicBezTo>
                    <a:pt x="876" y="65"/>
                    <a:pt x="799" y="1"/>
                    <a:pt x="723" y="1"/>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67"/>
            <p:cNvSpPr/>
            <p:nvPr/>
          </p:nvSpPr>
          <p:spPr>
            <a:xfrm rot="-758099">
              <a:off x="1021522" y="2764054"/>
              <a:ext cx="639617" cy="654040"/>
            </a:xfrm>
            <a:custGeom>
              <a:rect b="b" l="l" r="r" t="t"/>
              <a:pathLst>
                <a:path extrusionOk="0" h="20044" w="19602">
                  <a:moveTo>
                    <a:pt x="9442" y="0"/>
                  </a:moveTo>
                  <a:lnTo>
                    <a:pt x="8400" y="2901"/>
                  </a:lnTo>
                  <a:cubicBezTo>
                    <a:pt x="8400" y="2901"/>
                    <a:pt x="6197" y="3305"/>
                    <a:pt x="4869" y="4180"/>
                  </a:cubicBezTo>
                  <a:cubicBezTo>
                    <a:pt x="3532" y="5045"/>
                    <a:pt x="1" y="18480"/>
                    <a:pt x="1" y="18480"/>
                  </a:cubicBezTo>
                  <a:lnTo>
                    <a:pt x="12383" y="20043"/>
                  </a:lnTo>
                  <a:lnTo>
                    <a:pt x="16209" y="20043"/>
                  </a:lnTo>
                  <a:cubicBezTo>
                    <a:pt x="16700" y="18666"/>
                    <a:pt x="18146" y="14487"/>
                    <a:pt x="18815" y="11900"/>
                  </a:cubicBezTo>
                  <a:cubicBezTo>
                    <a:pt x="18864" y="11713"/>
                    <a:pt x="18903" y="11536"/>
                    <a:pt x="18953" y="11369"/>
                  </a:cubicBezTo>
                  <a:cubicBezTo>
                    <a:pt x="18972" y="11281"/>
                    <a:pt x="18982" y="11202"/>
                    <a:pt x="19002" y="11133"/>
                  </a:cubicBezTo>
                  <a:cubicBezTo>
                    <a:pt x="19602" y="8399"/>
                    <a:pt x="17890" y="5940"/>
                    <a:pt x="17684" y="5645"/>
                  </a:cubicBezTo>
                  <a:cubicBezTo>
                    <a:pt x="17674" y="5635"/>
                    <a:pt x="17664" y="5626"/>
                    <a:pt x="17664" y="5626"/>
                  </a:cubicBezTo>
                  <a:lnTo>
                    <a:pt x="18412" y="2842"/>
                  </a:lnTo>
                  <a:lnTo>
                    <a:pt x="17763" y="2626"/>
                  </a:lnTo>
                  <a:lnTo>
                    <a:pt x="17753" y="2626"/>
                  </a:lnTo>
                  <a:lnTo>
                    <a:pt x="10809" y="433"/>
                  </a:lnTo>
                  <a:lnTo>
                    <a:pt x="94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67"/>
            <p:cNvSpPr/>
            <p:nvPr/>
          </p:nvSpPr>
          <p:spPr>
            <a:xfrm rot="-758099">
              <a:off x="1034568" y="2758524"/>
              <a:ext cx="626467" cy="656748"/>
            </a:xfrm>
            <a:custGeom>
              <a:rect b="b" l="l" r="r" t="t"/>
              <a:pathLst>
                <a:path extrusionOk="0" h="20127" w="19199">
                  <a:moveTo>
                    <a:pt x="9026" y="1"/>
                  </a:moveTo>
                  <a:cubicBezTo>
                    <a:pt x="9002" y="1"/>
                    <a:pt x="8981" y="8"/>
                    <a:pt x="8960" y="15"/>
                  </a:cubicBezTo>
                  <a:cubicBezTo>
                    <a:pt x="8931" y="35"/>
                    <a:pt x="8901" y="64"/>
                    <a:pt x="8891" y="94"/>
                  </a:cubicBezTo>
                  <a:lnTo>
                    <a:pt x="7760" y="3732"/>
                  </a:lnTo>
                  <a:cubicBezTo>
                    <a:pt x="7426" y="3831"/>
                    <a:pt x="5970" y="4313"/>
                    <a:pt x="4771" y="5306"/>
                  </a:cubicBezTo>
                  <a:cubicBezTo>
                    <a:pt x="3423" y="6417"/>
                    <a:pt x="168" y="16685"/>
                    <a:pt x="30" y="17118"/>
                  </a:cubicBezTo>
                  <a:cubicBezTo>
                    <a:pt x="0" y="17220"/>
                    <a:pt x="81" y="17289"/>
                    <a:pt x="159" y="17289"/>
                  </a:cubicBezTo>
                  <a:cubicBezTo>
                    <a:pt x="208" y="17289"/>
                    <a:pt x="257" y="17261"/>
                    <a:pt x="276" y="17196"/>
                  </a:cubicBezTo>
                  <a:cubicBezTo>
                    <a:pt x="315" y="17088"/>
                    <a:pt x="3640" y="6575"/>
                    <a:pt x="4928" y="5503"/>
                  </a:cubicBezTo>
                  <a:cubicBezTo>
                    <a:pt x="6226" y="4431"/>
                    <a:pt x="7878" y="3959"/>
                    <a:pt x="7898" y="3959"/>
                  </a:cubicBezTo>
                  <a:cubicBezTo>
                    <a:pt x="7937" y="3949"/>
                    <a:pt x="7967" y="3919"/>
                    <a:pt x="7987" y="3880"/>
                  </a:cubicBezTo>
                  <a:lnTo>
                    <a:pt x="9108" y="290"/>
                  </a:lnTo>
                  <a:lnTo>
                    <a:pt x="17841" y="3054"/>
                  </a:lnTo>
                  <a:lnTo>
                    <a:pt x="17113" y="5719"/>
                  </a:lnTo>
                  <a:cubicBezTo>
                    <a:pt x="17103" y="5749"/>
                    <a:pt x="17113" y="5788"/>
                    <a:pt x="17133" y="5817"/>
                  </a:cubicBezTo>
                  <a:cubicBezTo>
                    <a:pt x="17153" y="5847"/>
                    <a:pt x="18952" y="8866"/>
                    <a:pt x="18451" y="11227"/>
                  </a:cubicBezTo>
                  <a:cubicBezTo>
                    <a:pt x="17939" y="13616"/>
                    <a:pt x="15648" y="19891"/>
                    <a:pt x="15618" y="19950"/>
                  </a:cubicBezTo>
                  <a:cubicBezTo>
                    <a:pt x="15589" y="20019"/>
                    <a:pt x="15628" y="20097"/>
                    <a:pt x="15697" y="20117"/>
                  </a:cubicBezTo>
                  <a:cubicBezTo>
                    <a:pt x="15707" y="20117"/>
                    <a:pt x="15727" y="20127"/>
                    <a:pt x="15736" y="20127"/>
                  </a:cubicBezTo>
                  <a:cubicBezTo>
                    <a:pt x="15786" y="20127"/>
                    <a:pt x="15835" y="20088"/>
                    <a:pt x="15854" y="20038"/>
                  </a:cubicBezTo>
                  <a:cubicBezTo>
                    <a:pt x="15874" y="19979"/>
                    <a:pt x="18185" y="13695"/>
                    <a:pt x="18697" y="11276"/>
                  </a:cubicBezTo>
                  <a:cubicBezTo>
                    <a:pt x="19198" y="8965"/>
                    <a:pt x="17625" y="6142"/>
                    <a:pt x="17379" y="5729"/>
                  </a:cubicBezTo>
                  <a:lnTo>
                    <a:pt x="18116" y="3005"/>
                  </a:lnTo>
                  <a:cubicBezTo>
                    <a:pt x="18136" y="2936"/>
                    <a:pt x="18097" y="2867"/>
                    <a:pt x="18028" y="2847"/>
                  </a:cubicBezTo>
                  <a:lnTo>
                    <a:pt x="9059" y="5"/>
                  </a:lnTo>
                  <a:cubicBezTo>
                    <a:pt x="9047" y="2"/>
                    <a:pt x="9036" y="1"/>
                    <a:pt x="902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67"/>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rgbClr val="FFDF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67"/>
            <p:cNvSpPr/>
            <p:nvPr/>
          </p:nvSpPr>
          <p:spPr>
            <a:xfrm rot="-758099">
              <a:off x="1580819" y="2464167"/>
              <a:ext cx="658216" cy="408302"/>
            </a:xfrm>
            <a:custGeom>
              <a:rect b="b" l="l" r="r" t="t"/>
              <a:pathLst>
                <a:path extrusionOk="0" h="12513" w="20172">
                  <a:moveTo>
                    <a:pt x="10654" y="0"/>
                  </a:moveTo>
                  <a:cubicBezTo>
                    <a:pt x="9382" y="0"/>
                    <a:pt x="8222" y="1107"/>
                    <a:pt x="8163" y="2370"/>
                  </a:cubicBezTo>
                  <a:cubicBezTo>
                    <a:pt x="8071" y="2347"/>
                    <a:pt x="7978" y="2336"/>
                    <a:pt x="7885" y="2336"/>
                  </a:cubicBezTo>
                  <a:cubicBezTo>
                    <a:pt x="7236" y="2336"/>
                    <a:pt x="6613" y="2877"/>
                    <a:pt x="6570" y="3531"/>
                  </a:cubicBezTo>
                  <a:cubicBezTo>
                    <a:pt x="6049" y="2872"/>
                    <a:pt x="5429" y="2164"/>
                    <a:pt x="4593" y="2095"/>
                  </a:cubicBezTo>
                  <a:cubicBezTo>
                    <a:pt x="4554" y="2092"/>
                    <a:pt x="4516" y="2091"/>
                    <a:pt x="4477" y="2091"/>
                  </a:cubicBezTo>
                  <a:cubicBezTo>
                    <a:pt x="3463" y="2091"/>
                    <a:pt x="2716" y="3076"/>
                    <a:pt x="3020" y="4062"/>
                  </a:cubicBezTo>
                  <a:cubicBezTo>
                    <a:pt x="2948" y="4049"/>
                    <a:pt x="2876" y="4043"/>
                    <a:pt x="2805" y="4043"/>
                  </a:cubicBezTo>
                  <a:cubicBezTo>
                    <a:pt x="2276" y="4043"/>
                    <a:pt x="1763" y="4380"/>
                    <a:pt x="1486" y="4839"/>
                  </a:cubicBezTo>
                  <a:cubicBezTo>
                    <a:pt x="1161" y="5360"/>
                    <a:pt x="1092" y="5999"/>
                    <a:pt x="1141" y="6609"/>
                  </a:cubicBezTo>
                  <a:cubicBezTo>
                    <a:pt x="374" y="6944"/>
                    <a:pt x="0" y="7986"/>
                    <a:pt x="394" y="8733"/>
                  </a:cubicBezTo>
                  <a:lnTo>
                    <a:pt x="1131" y="9294"/>
                  </a:lnTo>
                  <a:cubicBezTo>
                    <a:pt x="3207" y="10818"/>
                    <a:pt x="5469" y="12353"/>
                    <a:pt x="8035" y="12500"/>
                  </a:cubicBezTo>
                  <a:cubicBezTo>
                    <a:pt x="8177" y="12509"/>
                    <a:pt x="8318" y="12513"/>
                    <a:pt x="8459" y="12513"/>
                  </a:cubicBezTo>
                  <a:cubicBezTo>
                    <a:pt x="9957" y="12513"/>
                    <a:pt x="11431" y="12052"/>
                    <a:pt x="12815" y="11467"/>
                  </a:cubicBezTo>
                  <a:cubicBezTo>
                    <a:pt x="14212" y="10887"/>
                    <a:pt x="15549" y="10189"/>
                    <a:pt x="16828" y="9383"/>
                  </a:cubicBezTo>
                  <a:cubicBezTo>
                    <a:pt x="17929" y="8674"/>
                    <a:pt x="19031" y="7848"/>
                    <a:pt x="19650" y="6688"/>
                  </a:cubicBezTo>
                  <a:cubicBezTo>
                    <a:pt x="19985" y="6088"/>
                    <a:pt x="20172" y="5350"/>
                    <a:pt x="19896" y="4721"/>
                  </a:cubicBezTo>
                  <a:cubicBezTo>
                    <a:pt x="19708" y="4282"/>
                    <a:pt x="19219" y="3967"/>
                    <a:pt x="18758" y="3967"/>
                  </a:cubicBezTo>
                  <a:cubicBezTo>
                    <a:pt x="18568" y="3967"/>
                    <a:pt x="18382" y="4020"/>
                    <a:pt x="18224" y="4141"/>
                  </a:cubicBezTo>
                  <a:cubicBezTo>
                    <a:pt x="18185" y="3580"/>
                    <a:pt x="17624" y="3157"/>
                    <a:pt x="17064" y="3098"/>
                  </a:cubicBezTo>
                  <a:cubicBezTo>
                    <a:pt x="17014" y="3094"/>
                    <a:pt x="16964" y="3092"/>
                    <a:pt x="16914" y="3092"/>
                  </a:cubicBezTo>
                  <a:cubicBezTo>
                    <a:pt x="16406" y="3092"/>
                    <a:pt x="15911" y="3313"/>
                    <a:pt x="15490" y="3600"/>
                  </a:cubicBezTo>
                  <a:cubicBezTo>
                    <a:pt x="15392" y="3039"/>
                    <a:pt x="15136" y="2479"/>
                    <a:pt x="14654" y="2174"/>
                  </a:cubicBezTo>
                  <a:cubicBezTo>
                    <a:pt x="14459" y="2050"/>
                    <a:pt x="14223" y="1986"/>
                    <a:pt x="13991" y="1986"/>
                  </a:cubicBezTo>
                  <a:cubicBezTo>
                    <a:pt x="13652" y="1986"/>
                    <a:pt x="13321" y="2123"/>
                    <a:pt x="13140" y="2410"/>
                  </a:cubicBezTo>
                  <a:cubicBezTo>
                    <a:pt x="13100" y="1141"/>
                    <a:pt x="11940" y="0"/>
                    <a:pt x="10671" y="0"/>
                  </a:cubicBezTo>
                  <a:cubicBezTo>
                    <a:pt x="10666" y="0"/>
                    <a:pt x="10660" y="0"/>
                    <a:pt x="1065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67"/>
            <p:cNvSpPr/>
            <p:nvPr/>
          </p:nvSpPr>
          <p:spPr>
            <a:xfrm rot="-758099">
              <a:off x="1635191" y="2571135"/>
              <a:ext cx="583134" cy="353320"/>
            </a:xfrm>
            <a:custGeom>
              <a:rect b="b" l="l" r="r" t="t"/>
              <a:pathLst>
                <a:path extrusionOk="0" h="10828" w="17871">
                  <a:moveTo>
                    <a:pt x="13079" y="1"/>
                  </a:moveTo>
                  <a:cubicBezTo>
                    <a:pt x="12575" y="1"/>
                    <a:pt x="12069" y="258"/>
                    <a:pt x="11802" y="828"/>
                  </a:cubicBezTo>
                  <a:cubicBezTo>
                    <a:pt x="11482" y="608"/>
                    <a:pt x="11099" y="505"/>
                    <a:pt x="10712" y="505"/>
                  </a:cubicBezTo>
                  <a:cubicBezTo>
                    <a:pt x="10303" y="505"/>
                    <a:pt x="9889" y="621"/>
                    <a:pt x="9540" y="838"/>
                  </a:cubicBezTo>
                  <a:cubicBezTo>
                    <a:pt x="8872" y="1251"/>
                    <a:pt x="8429" y="1989"/>
                    <a:pt x="8262" y="2766"/>
                  </a:cubicBezTo>
                  <a:cubicBezTo>
                    <a:pt x="7908" y="2363"/>
                    <a:pt x="7544" y="1940"/>
                    <a:pt x="7062" y="1704"/>
                  </a:cubicBezTo>
                  <a:cubicBezTo>
                    <a:pt x="6858" y="1608"/>
                    <a:pt x="6626" y="1554"/>
                    <a:pt x="6398" y="1554"/>
                  </a:cubicBezTo>
                  <a:cubicBezTo>
                    <a:pt x="6087" y="1554"/>
                    <a:pt x="5783" y="1654"/>
                    <a:pt x="5567" y="1881"/>
                  </a:cubicBezTo>
                  <a:cubicBezTo>
                    <a:pt x="5205" y="1333"/>
                    <a:pt x="4627" y="1065"/>
                    <a:pt x="4050" y="1065"/>
                  </a:cubicBezTo>
                  <a:cubicBezTo>
                    <a:pt x="3434" y="1065"/>
                    <a:pt x="2819" y="1370"/>
                    <a:pt x="2469" y="1969"/>
                  </a:cubicBezTo>
                  <a:cubicBezTo>
                    <a:pt x="2376" y="1945"/>
                    <a:pt x="2280" y="1933"/>
                    <a:pt x="2184" y="1933"/>
                  </a:cubicBezTo>
                  <a:cubicBezTo>
                    <a:pt x="1777" y="1933"/>
                    <a:pt x="1367" y="2142"/>
                    <a:pt x="1112" y="2461"/>
                  </a:cubicBezTo>
                  <a:cubicBezTo>
                    <a:pt x="807" y="2874"/>
                    <a:pt x="669" y="3385"/>
                    <a:pt x="709" y="3897"/>
                  </a:cubicBezTo>
                  <a:cubicBezTo>
                    <a:pt x="276" y="4084"/>
                    <a:pt x="1" y="4526"/>
                    <a:pt x="20" y="4998"/>
                  </a:cubicBezTo>
                  <a:lnTo>
                    <a:pt x="158" y="6169"/>
                  </a:lnTo>
                  <a:cubicBezTo>
                    <a:pt x="1594" y="8431"/>
                    <a:pt x="3826" y="10319"/>
                    <a:pt x="6482" y="10732"/>
                  </a:cubicBezTo>
                  <a:cubicBezTo>
                    <a:pt x="6880" y="10797"/>
                    <a:pt x="7281" y="10828"/>
                    <a:pt x="7683" y="10828"/>
                  </a:cubicBezTo>
                  <a:cubicBezTo>
                    <a:pt x="8908" y="10828"/>
                    <a:pt x="10136" y="10547"/>
                    <a:pt x="11291" y="10132"/>
                  </a:cubicBezTo>
                  <a:cubicBezTo>
                    <a:pt x="13366" y="9385"/>
                    <a:pt x="15313" y="8145"/>
                    <a:pt x="16641" y="6375"/>
                  </a:cubicBezTo>
                  <a:cubicBezTo>
                    <a:pt x="17153" y="5677"/>
                    <a:pt x="17585" y="4890"/>
                    <a:pt x="17723" y="4034"/>
                  </a:cubicBezTo>
                  <a:cubicBezTo>
                    <a:pt x="17870" y="3189"/>
                    <a:pt x="17703" y="2244"/>
                    <a:pt x="17143" y="1586"/>
                  </a:cubicBezTo>
                  <a:cubicBezTo>
                    <a:pt x="16818" y="1192"/>
                    <a:pt x="16356" y="927"/>
                    <a:pt x="15854" y="868"/>
                  </a:cubicBezTo>
                  <a:cubicBezTo>
                    <a:pt x="15791" y="859"/>
                    <a:pt x="15729" y="855"/>
                    <a:pt x="15666" y="855"/>
                  </a:cubicBezTo>
                  <a:cubicBezTo>
                    <a:pt x="15222" y="855"/>
                    <a:pt x="14803" y="1066"/>
                    <a:pt x="14527" y="1428"/>
                  </a:cubicBezTo>
                  <a:cubicBezTo>
                    <a:pt x="14521" y="530"/>
                    <a:pt x="13802" y="1"/>
                    <a:pt x="13079" y="1"/>
                  </a:cubicBezTo>
                  <a:close/>
                </a:path>
              </a:pathLst>
            </a:custGeom>
            <a:solidFill>
              <a:srgbClr val="000000">
                <a:alpha val="357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67"/>
            <p:cNvSpPr/>
            <p:nvPr/>
          </p:nvSpPr>
          <p:spPr>
            <a:xfrm rot="-758099">
              <a:off x="1669632" y="2640795"/>
              <a:ext cx="640563" cy="632177"/>
            </a:xfrm>
            <a:custGeom>
              <a:rect b="b" l="l" r="r" t="t"/>
              <a:pathLst>
                <a:path extrusionOk="0" h="19374" w="19631">
                  <a:moveTo>
                    <a:pt x="10682" y="0"/>
                  </a:moveTo>
                  <a:cubicBezTo>
                    <a:pt x="10618" y="0"/>
                    <a:pt x="10552" y="3"/>
                    <a:pt x="10484" y="9"/>
                  </a:cubicBezTo>
                  <a:cubicBezTo>
                    <a:pt x="9245" y="107"/>
                    <a:pt x="8793" y="1218"/>
                    <a:pt x="8665" y="1622"/>
                  </a:cubicBezTo>
                  <a:cubicBezTo>
                    <a:pt x="8645" y="1671"/>
                    <a:pt x="8635" y="1720"/>
                    <a:pt x="8625" y="1769"/>
                  </a:cubicBezTo>
                  <a:cubicBezTo>
                    <a:pt x="8625" y="1769"/>
                    <a:pt x="8596" y="3382"/>
                    <a:pt x="7091" y="3559"/>
                  </a:cubicBezTo>
                  <a:cubicBezTo>
                    <a:pt x="7010" y="3568"/>
                    <a:pt x="6932" y="3573"/>
                    <a:pt x="6857" y="3573"/>
                  </a:cubicBezTo>
                  <a:cubicBezTo>
                    <a:pt x="5510" y="3573"/>
                    <a:pt x="4937" y="2162"/>
                    <a:pt x="4937" y="2162"/>
                  </a:cubicBezTo>
                  <a:cubicBezTo>
                    <a:pt x="4898" y="2084"/>
                    <a:pt x="4849" y="2005"/>
                    <a:pt x="4800" y="1936"/>
                  </a:cubicBezTo>
                  <a:cubicBezTo>
                    <a:pt x="4584" y="1646"/>
                    <a:pt x="4117" y="1175"/>
                    <a:pt x="3322" y="1175"/>
                  </a:cubicBezTo>
                  <a:cubicBezTo>
                    <a:pt x="3174" y="1175"/>
                    <a:pt x="3014" y="1191"/>
                    <a:pt x="2842" y="1228"/>
                  </a:cubicBezTo>
                  <a:cubicBezTo>
                    <a:pt x="1348" y="1543"/>
                    <a:pt x="1407" y="2733"/>
                    <a:pt x="1407" y="2733"/>
                  </a:cubicBezTo>
                  <a:cubicBezTo>
                    <a:pt x="1367" y="2674"/>
                    <a:pt x="1318" y="2625"/>
                    <a:pt x="1279" y="2585"/>
                  </a:cubicBezTo>
                  <a:cubicBezTo>
                    <a:pt x="1249" y="2546"/>
                    <a:pt x="1220" y="2517"/>
                    <a:pt x="1180" y="2477"/>
                  </a:cubicBezTo>
                  <a:cubicBezTo>
                    <a:pt x="1131" y="2438"/>
                    <a:pt x="1092" y="2399"/>
                    <a:pt x="1053" y="2369"/>
                  </a:cubicBezTo>
                  <a:cubicBezTo>
                    <a:pt x="1043" y="2359"/>
                    <a:pt x="1033" y="2340"/>
                    <a:pt x="1023" y="2340"/>
                  </a:cubicBezTo>
                  <a:cubicBezTo>
                    <a:pt x="885" y="2234"/>
                    <a:pt x="765" y="2185"/>
                    <a:pt x="662" y="2185"/>
                  </a:cubicBezTo>
                  <a:cubicBezTo>
                    <a:pt x="582" y="2185"/>
                    <a:pt x="513" y="2215"/>
                    <a:pt x="453" y="2271"/>
                  </a:cubicBezTo>
                  <a:cubicBezTo>
                    <a:pt x="266" y="2428"/>
                    <a:pt x="158" y="2831"/>
                    <a:pt x="108" y="3323"/>
                  </a:cubicBezTo>
                  <a:cubicBezTo>
                    <a:pt x="0" y="4562"/>
                    <a:pt x="217" y="6362"/>
                    <a:pt x="217" y="6362"/>
                  </a:cubicBezTo>
                  <a:lnTo>
                    <a:pt x="3236" y="19068"/>
                  </a:lnTo>
                  <a:lnTo>
                    <a:pt x="4583" y="19373"/>
                  </a:lnTo>
                  <a:lnTo>
                    <a:pt x="7366" y="19373"/>
                  </a:lnTo>
                  <a:lnTo>
                    <a:pt x="8478" y="18616"/>
                  </a:lnTo>
                  <a:lnTo>
                    <a:pt x="9628" y="19373"/>
                  </a:lnTo>
                  <a:lnTo>
                    <a:pt x="12795" y="19373"/>
                  </a:lnTo>
                  <a:lnTo>
                    <a:pt x="14349" y="18675"/>
                  </a:lnTo>
                  <a:lnTo>
                    <a:pt x="15736" y="19373"/>
                  </a:lnTo>
                  <a:lnTo>
                    <a:pt x="17968" y="19373"/>
                  </a:lnTo>
                  <a:lnTo>
                    <a:pt x="18008" y="19354"/>
                  </a:lnTo>
                  <a:lnTo>
                    <a:pt x="18401" y="4287"/>
                  </a:lnTo>
                  <a:cubicBezTo>
                    <a:pt x="18401" y="4287"/>
                    <a:pt x="19630" y="2015"/>
                    <a:pt x="18578" y="1504"/>
                  </a:cubicBezTo>
                  <a:cubicBezTo>
                    <a:pt x="18440" y="1445"/>
                    <a:pt x="18303" y="1415"/>
                    <a:pt x="18155" y="1405"/>
                  </a:cubicBezTo>
                  <a:cubicBezTo>
                    <a:pt x="17418" y="1366"/>
                    <a:pt x="17064" y="854"/>
                    <a:pt x="16857" y="569"/>
                  </a:cubicBezTo>
                  <a:cubicBezTo>
                    <a:pt x="16782" y="460"/>
                    <a:pt x="16726" y="384"/>
                    <a:pt x="16682" y="384"/>
                  </a:cubicBezTo>
                  <a:cubicBezTo>
                    <a:pt x="16663" y="384"/>
                    <a:pt x="16646" y="399"/>
                    <a:pt x="16631" y="432"/>
                  </a:cubicBezTo>
                  <a:lnTo>
                    <a:pt x="16601" y="471"/>
                  </a:lnTo>
                  <a:cubicBezTo>
                    <a:pt x="16562" y="589"/>
                    <a:pt x="16523" y="707"/>
                    <a:pt x="16503" y="825"/>
                  </a:cubicBezTo>
                  <a:cubicBezTo>
                    <a:pt x="16503" y="825"/>
                    <a:pt x="16237" y="1897"/>
                    <a:pt x="15539" y="2576"/>
                  </a:cubicBezTo>
                  <a:cubicBezTo>
                    <a:pt x="15362" y="2753"/>
                    <a:pt x="15146" y="2890"/>
                    <a:pt x="14910" y="2989"/>
                  </a:cubicBezTo>
                  <a:cubicBezTo>
                    <a:pt x="14733" y="3057"/>
                    <a:pt x="14546" y="3097"/>
                    <a:pt x="14349" y="3107"/>
                  </a:cubicBezTo>
                  <a:lnTo>
                    <a:pt x="14290" y="3107"/>
                  </a:lnTo>
                  <a:cubicBezTo>
                    <a:pt x="14274" y="3107"/>
                    <a:pt x="14258" y="3107"/>
                    <a:pt x="14243" y="3107"/>
                  </a:cubicBezTo>
                  <a:cubicBezTo>
                    <a:pt x="12719" y="3107"/>
                    <a:pt x="12353" y="1238"/>
                    <a:pt x="12353" y="1238"/>
                  </a:cubicBezTo>
                  <a:cubicBezTo>
                    <a:pt x="12353" y="1238"/>
                    <a:pt x="12343" y="1199"/>
                    <a:pt x="12313" y="1140"/>
                  </a:cubicBezTo>
                  <a:cubicBezTo>
                    <a:pt x="12211" y="851"/>
                    <a:pt x="11792" y="0"/>
                    <a:pt x="1068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67"/>
            <p:cNvSpPr/>
            <p:nvPr/>
          </p:nvSpPr>
          <p:spPr>
            <a:xfrm rot="-758099">
              <a:off x="1623160" y="2757463"/>
              <a:ext cx="209290" cy="574977"/>
            </a:xfrm>
            <a:custGeom>
              <a:rect b="b" l="l" r="r" t="t"/>
              <a:pathLst>
                <a:path extrusionOk="0" h="17621" w="6414">
                  <a:moveTo>
                    <a:pt x="1570" y="0"/>
                  </a:moveTo>
                  <a:cubicBezTo>
                    <a:pt x="1525" y="0"/>
                    <a:pt x="1481" y="2"/>
                    <a:pt x="1437" y="6"/>
                  </a:cubicBezTo>
                  <a:cubicBezTo>
                    <a:pt x="561" y="95"/>
                    <a:pt x="1" y="960"/>
                    <a:pt x="1" y="960"/>
                  </a:cubicBezTo>
                  <a:lnTo>
                    <a:pt x="4053" y="17620"/>
                  </a:lnTo>
                  <a:lnTo>
                    <a:pt x="6413" y="17620"/>
                  </a:lnTo>
                  <a:lnTo>
                    <a:pt x="3669" y="3704"/>
                  </a:lnTo>
                  <a:lnTo>
                    <a:pt x="3463" y="2671"/>
                  </a:lnTo>
                  <a:lnTo>
                    <a:pt x="3109" y="832"/>
                  </a:lnTo>
                  <a:cubicBezTo>
                    <a:pt x="3069" y="793"/>
                    <a:pt x="3040" y="764"/>
                    <a:pt x="3000" y="724"/>
                  </a:cubicBezTo>
                  <a:cubicBezTo>
                    <a:pt x="2951" y="685"/>
                    <a:pt x="2912" y="646"/>
                    <a:pt x="2873" y="616"/>
                  </a:cubicBezTo>
                  <a:cubicBezTo>
                    <a:pt x="2863" y="606"/>
                    <a:pt x="2863" y="596"/>
                    <a:pt x="2853" y="596"/>
                  </a:cubicBezTo>
                  <a:cubicBezTo>
                    <a:pt x="2705" y="459"/>
                    <a:pt x="2548" y="341"/>
                    <a:pt x="2381" y="242"/>
                  </a:cubicBezTo>
                  <a:cubicBezTo>
                    <a:pt x="2134" y="81"/>
                    <a:pt x="1852" y="0"/>
                    <a:pt x="157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67"/>
            <p:cNvSpPr/>
            <p:nvPr/>
          </p:nvSpPr>
          <p:spPr>
            <a:xfrm rot="-758099">
              <a:off x="1829672" y="2674845"/>
              <a:ext cx="157278" cy="616613"/>
            </a:xfrm>
            <a:custGeom>
              <a:rect b="b" l="l" r="r" t="t"/>
              <a:pathLst>
                <a:path extrusionOk="0" h="18897" w="4820">
                  <a:moveTo>
                    <a:pt x="2147" y="0"/>
                  </a:moveTo>
                  <a:cubicBezTo>
                    <a:pt x="2071" y="0"/>
                    <a:pt x="1992" y="4"/>
                    <a:pt x="1909" y="14"/>
                  </a:cubicBezTo>
                  <a:cubicBezTo>
                    <a:pt x="394" y="191"/>
                    <a:pt x="138" y="1685"/>
                    <a:pt x="138" y="1685"/>
                  </a:cubicBezTo>
                  <a:cubicBezTo>
                    <a:pt x="99" y="1597"/>
                    <a:pt x="50" y="1528"/>
                    <a:pt x="1" y="1459"/>
                  </a:cubicBezTo>
                  <a:lnTo>
                    <a:pt x="1" y="1459"/>
                  </a:lnTo>
                  <a:lnTo>
                    <a:pt x="660" y="5924"/>
                  </a:lnTo>
                  <a:lnTo>
                    <a:pt x="906" y="7567"/>
                  </a:lnTo>
                  <a:lnTo>
                    <a:pt x="2577" y="18896"/>
                  </a:lnTo>
                  <a:lnTo>
                    <a:pt x="4820" y="18896"/>
                  </a:lnTo>
                  <a:lnTo>
                    <a:pt x="4240" y="7891"/>
                  </a:lnTo>
                  <a:lnTo>
                    <a:pt x="4151" y="6190"/>
                  </a:lnTo>
                  <a:lnTo>
                    <a:pt x="3876" y="1145"/>
                  </a:lnTo>
                  <a:cubicBezTo>
                    <a:pt x="3856" y="1194"/>
                    <a:pt x="3846" y="1243"/>
                    <a:pt x="3836" y="1292"/>
                  </a:cubicBezTo>
                  <a:cubicBezTo>
                    <a:pt x="3836" y="1292"/>
                    <a:pt x="3467" y="0"/>
                    <a:pt x="214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67"/>
            <p:cNvSpPr/>
            <p:nvPr/>
          </p:nvSpPr>
          <p:spPr>
            <a:xfrm rot="-758099">
              <a:off x="2066106" y="2592820"/>
              <a:ext cx="148304" cy="646274"/>
            </a:xfrm>
            <a:custGeom>
              <a:rect b="b" l="l" r="r" t="t"/>
              <a:pathLst>
                <a:path extrusionOk="0" h="19806" w="4545">
                  <a:moveTo>
                    <a:pt x="1972" y="1"/>
                  </a:moveTo>
                  <a:cubicBezTo>
                    <a:pt x="1967" y="1"/>
                    <a:pt x="1962" y="3"/>
                    <a:pt x="1958" y="8"/>
                  </a:cubicBezTo>
                  <a:cubicBezTo>
                    <a:pt x="374" y="106"/>
                    <a:pt x="30" y="1670"/>
                    <a:pt x="30" y="1670"/>
                  </a:cubicBezTo>
                  <a:cubicBezTo>
                    <a:pt x="30" y="1670"/>
                    <a:pt x="20" y="1631"/>
                    <a:pt x="0" y="1572"/>
                  </a:cubicBezTo>
                  <a:lnTo>
                    <a:pt x="0" y="1572"/>
                  </a:lnTo>
                  <a:lnTo>
                    <a:pt x="109" y="6017"/>
                  </a:lnTo>
                  <a:lnTo>
                    <a:pt x="158" y="7846"/>
                  </a:lnTo>
                  <a:lnTo>
                    <a:pt x="472" y="19805"/>
                  </a:lnTo>
                  <a:lnTo>
                    <a:pt x="4249" y="19805"/>
                  </a:lnTo>
                  <a:lnTo>
                    <a:pt x="4308" y="16255"/>
                  </a:lnTo>
                  <a:lnTo>
                    <a:pt x="4485" y="4689"/>
                  </a:lnTo>
                  <a:lnTo>
                    <a:pt x="4505" y="3588"/>
                  </a:lnTo>
                  <a:lnTo>
                    <a:pt x="4544" y="1001"/>
                  </a:lnTo>
                  <a:cubicBezTo>
                    <a:pt x="4469" y="892"/>
                    <a:pt x="4413" y="816"/>
                    <a:pt x="4366" y="816"/>
                  </a:cubicBezTo>
                  <a:cubicBezTo>
                    <a:pt x="4345" y="816"/>
                    <a:pt x="4326" y="831"/>
                    <a:pt x="4308" y="864"/>
                  </a:cubicBezTo>
                  <a:lnTo>
                    <a:pt x="4288" y="903"/>
                  </a:lnTo>
                  <a:cubicBezTo>
                    <a:pt x="4239" y="1021"/>
                    <a:pt x="4210" y="1139"/>
                    <a:pt x="4190" y="1267"/>
                  </a:cubicBezTo>
                  <a:cubicBezTo>
                    <a:pt x="3803" y="483"/>
                    <a:pt x="3009" y="2"/>
                    <a:pt x="2157" y="2"/>
                  </a:cubicBezTo>
                  <a:cubicBezTo>
                    <a:pt x="2101" y="2"/>
                    <a:pt x="2044" y="4"/>
                    <a:pt x="1987" y="8"/>
                  </a:cubicBezTo>
                  <a:cubicBezTo>
                    <a:pt x="1982" y="3"/>
                    <a:pt x="1977" y="1"/>
                    <a:pt x="197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67"/>
            <p:cNvSpPr/>
            <p:nvPr/>
          </p:nvSpPr>
          <p:spPr>
            <a:xfrm rot="-758099">
              <a:off x="2083722" y="2653543"/>
              <a:ext cx="43039" cy="115739"/>
            </a:xfrm>
            <a:custGeom>
              <a:rect b="b" l="l" r="r" t="t"/>
              <a:pathLst>
                <a:path extrusionOk="0" h="3547" w="1319">
                  <a:moveTo>
                    <a:pt x="581" y="0"/>
                  </a:moveTo>
                  <a:cubicBezTo>
                    <a:pt x="257" y="0"/>
                    <a:pt x="1" y="266"/>
                    <a:pt x="11" y="590"/>
                  </a:cubicBezTo>
                  <a:lnTo>
                    <a:pt x="50" y="2980"/>
                  </a:lnTo>
                  <a:cubicBezTo>
                    <a:pt x="60" y="3265"/>
                    <a:pt x="276" y="3501"/>
                    <a:pt x="561" y="3541"/>
                  </a:cubicBezTo>
                  <a:cubicBezTo>
                    <a:pt x="589" y="3545"/>
                    <a:pt x="617" y="3547"/>
                    <a:pt x="644" y="3547"/>
                  </a:cubicBezTo>
                  <a:cubicBezTo>
                    <a:pt x="944" y="3547"/>
                    <a:pt x="1202" y="3306"/>
                    <a:pt x="1211" y="2990"/>
                  </a:cubicBezTo>
                  <a:lnTo>
                    <a:pt x="1299" y="600"/>
                  </a:lnTo>
                  <a:cubicBezTo>
                    <a:pt x="1319" y="276"/>
                    <a:pt x="1053" y="0"/>
                    <a:pt x="71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67"/>
            <p:cNvSpPr/>
            <p:nvPr/>
          </p:nvSpPr>
          <p:spPr>
            <a:xfrm rot="-758099">
              <a:off x="2112809" y="2792349"/>
              <a:ext cx="31456" cy="75343"/>
            </a:xfrm>
            <a:custGeom>
              <a:rect b="b" l="l" r="r" t="t"/>
              <a:pathLst>
                <a:path extrusionOk="0" h="2309" w="964">
                  <a:moveTo>
                    <a:pt x="469" y="0"/>
                  </a:moveTo>
                  <a:cubicBezTo>
                    <a:pt x="448" y="0"/>
                    <a:pt x="426" y="2"/>
                    <a:pt x="404" y="5"/>
                  </a:cubicBezTo>
                  <a:cubicBezTo>
                    <a:pt x="197" y="35"/>
                    <a:pt x="40" y="212"/>
                    <a:pt x="30" y="428"/>
                  </a:cubicBezTo>
                  <a:lnTo>
                    <a:pt x="1" y="1864"/>
                  </a:lnTo>
                  <a:cubicBezTo>
                    <a:pt x="1" y="2090"/>
                    <a:pt x="178" y="2287"/>
                    <a:pt x="414" y="2307"/>
                  </a:cubicBezTo>
                  <a:lnTo>
                    <a:pt x="502" y="2307"/>
                  </a:lnTo>
                  <a:cubicBezTo>
                    <a:pt x="513" y="2308"/>
                    <a:pt x="524" y="2308"/>
                    <a:pt x="534" y="2308"/>
                  </a:cubicBezTo>
                  <a:cubicBezTo>
                    <a:pt x="775" y="2308"/>
                    <a:pt x="964" y="2099"/>
                    <a:pt x="955" y="1854"/>
                  </a:cubicBezTo>
                  <a:lnTo>
                    <a:pt x="895" y="419"/>
                  </a:lnTo>
                  <a:cubicBezTo>
                    <a:pt x="887" y="185"/>
                    <a:pt x="697" y="0"/>
                    <a:pt x="469"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67"/>
            <p:cNvSpPr/>
            <p:nvPr/>
          </p:nvSpPr>
          <p:spPr>
            <a:xfrm rot="-758099">
              <a:off x="2174291" y="2564054"/>
              <a:ext cx="150849" cy="650450"/>
            </a:xfrm>
            <a:custGeom>
              <a:rect b="b" l="l" r="r" t="t"/>
              <a:pathLst>
                <a:path extrusionOk="0" h="19934" w="4623">
                  <a:moveTo>
                    <a:pt x="2518" y="1"/>
                  </a:moveTo>
                  <a:cubicBezTo>
                    <a:pt x="2348" y="1"/>
                    <a:pt x="2177" y="21"/>
                    <a:pt x="2016" y="57"/>
                  </a:cubicBezTo>
                  <a:cubicBezTo>
                    <a:pt x="1505" y="165"/>
                    <a:pt x="1082" y="510"/>
                    <a:pt x="885" y="992"/>
                  </a:cubicBezTo>
                  <a:lnTo>
                    <a:pt x="866" y="1031"/>
                  </a:lnTo>
                  <a:lnTo>
                    <a:pt x="728" y="3962"/>
                  </a:lnTo>
                  <a:lnTo>
                    <a:pt x="669" y="5270"/>
                  </a:lnTo>
                  <a:lnTo>
                    <a:pt x="364" y="11849"/>
                  </a:lnTo>
                  <a:lnTo>
                    <a:pt x="0" y="19933"/>
                  </a:lnTo>
                  <a:lnTo>
                    <a:pt x="3059" y="19933"/>
                  </a:lnTo>
                  <a:lnTo>
                    <a:pt x="4622" y="1326"/>
                  </a:lnTo>
                  <a:cubicBezTo>
                    <a:pt x="4622" y="1326"/>
                    <a:pt x="4524" y="539"/>
                    <a:pt x="3570" y="175"/>
                  </a:cubicBezTo>
                  <a:cubicBezTo>
                    <a:pt x="3285" y="77"/>
                    <a:pt x="2990" y="18"/>
                    <a:pt x="2695" y="8"/>
                  </a:cubicBezTo>
                  <a:cubicBezTo>
                    <a:pt x="2636" y="3"/>
                    <a:pt x="2577" y="1"/>
                    <a:pt x="251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67"/>
            <p:cNvSpPr/>
            <p:nvPr/>
          </p:nvSpPr>
          <p:spPr>
            <a:xfrm rot="-758099">
              <a:off x="817181" y="3118294"/>
              <a:ext cx="358802" cy="333611"/>
            </a:xfrm>
            <a:custGeom>
              <a:rect b="b" l="l" r="r" t="t"/>
              <a:pathLst>
                <a:path extrusionOk="0" h="10224" w="10996">
                  <a:moveTo>
                    <a:pt x="5489" y="0"/>
                  </a:moveTo>
                  <a:cubicBezTo>
                    <a:pt x="3021" y="0"/>
                    <a:pt x="852" y="1789"/>
                    <a:pt x="453" y="4296"/>
                  </a:cubicBezTo>
                  <a:cubicBezTo>
                    <a:pt x="1" y="7089"/>
                    <a:pt x="1889" y="9705"/>
                    <a:pt x="4682" y="10157"/>
                  </a:cubicBezTo>
                  <a:cubicBezTo>
                    <a:pt x="4958" y="10202"/>
                    <a:pt x="5233" y="10224"/>
                    <a:pt x="5505" y="10224"/>
                  </a:cubicBezTo>
                  <a:cubicBezTo>
                    <a:pt x="7965" y="10224"/>
                    <a:pt x="10136" y="8435"/>
                    <a:pt x="10544" y="5928"/>
                  </a:cubicBezTo>
                  <a:cubicBezTo>
                    <a:pt x="10996" y="3145"/>
                    <a:pt x="9098" y="519"/>
                    <a:pt x="6315" y="67"/>
                  </a:cubicBezTo>
                  <a:cubicBezTo>
                    <a:pt x="6037" y="22"/>
                    <a:pt x="5761" y="0"/>
                    <a:pt x="548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67"/>
            <p:cNvSpPr/>
            <p:nvPr/>
          </p:nvSpPr>
          <p:spPr>
            <a:xfrm rot="-758099">
              <a:off x="1950861" y="2051752"/>
              <a:ext cx="284601" cy="423181"/>
            </a:xfrm>
            <a:custGeom>
              <a:rect b="b" l="l" r="r" t="t"/>
              <a:pathLst>
                <a:path extrusionOk="0" h="12969" w="8722">
                  <a:moveTo>
                    <a:pt x="3145" y="3636"/>
                  </a:moveTo>
                  <a:cubicBezTo>
                    <a:pt x="3528" y="3636"/>
                    <a:pt x="3902" y="3724"/>
                    <a:pt x="4246" y="3882"/>
                  </a:cubicBezTo>
                  <a:cubicBezTo>
                    <a:pt x="4207" y="4049"/>
                    <a:pt x="4158" y="4206"/>
                    <a:pt x="4089" y="4354"/>
                  </a:cubicBezTo>
                  <a:cubicBezTo>
                    <a:pt x="3774" y="5081"/>
                    <a:pt x="3056" y="5583"/>
                    <a:pt x="2329" y="5583"/>
                  </a:cubicBezTo>
                  <a:cubicBezTo>
                    <a:pt x="2313" y="5584"/>
                    <a:pt x="2297" y="5584"/>
                    <a:pt x="2281" y="5584"/>
                  </a:cubicBezTo>
                  <a:cubicBezTo>
                    <a:pt x="2110" y="5584"/>
                    <a:pt x="1942" y="5536"/>
                    <a:pt x="1797" y="5455"/>
                  </a:cubicBezTo>
                  <a:cubicBezTo>
                    <a:pt x="1502" y="5259"/>
                    <a:pt x="1404" y="4806"/>
                    <a:pt x="1581" y="4442"/>
                  </a:cubicBezTo>
                  <a:cubicBezTo>
                    <a:pt x="1729" y="4108"/>
                    <a:pt x="2083" y="3852"/>
                    <a:pt x="2525" y="3714"/>
                  </a:cubicBezTo>
                  <a:cubicBezTo>
                    <a:pt x="2722" y="3665"/>
                    <a:pt x="2938" y="3636"/>
                    <a:pt x="3145" y="3636"/>
                  </a:cubicBezTo>
                  <a:close/>
                  <a:moveTo>
                    <a:pt x="5210" y="7511"/>
                  </a:moveTo>
                  <a:cubicBezTo>
                    <a:pt x="5505" y="7521"/>
                    <a:pt x="5800" y="7570"/>
                    <a:pt x="6085" y="7658"/>
                  </a:cubicBezTo>
                  <a:cubicBezTo>
                    <a:pt x="6076" y="7757"/>
                    <a:pt x="6066" y="7855"/>
                    <a:pt x="6056" y="7953"/>
                  </a:cubicBezTo>
                  <a:cubicBezTo>
                    <a:pt x="5967" y="8543"/>
                    <a:pt x="5731" y="9340"/>
                    <a:pt x="5122" y="9783"/>
                  </a:cubicBezTo>
                  <a:cubicBezTo>
                    <a:pt x="4877" y="9951"/>
                    <a:pt x="4585" y="10041"/>
                    <a:pt x="4292" y="10041"/>
                  </a:cubicBezTo>
                  <a:cubicBezTo>
                    <a:pt x="4208" y="10041"/>
                    <a:pt x="4123" y="10034"/>
                    <a:pt x="4040" y="10019"/>
                  </a:cubicBezTo>
                  <a:cubicBezTo>
                    <a:pt x="3764" y="9979"/>
                    <a:pt x="3528" y="9822"/>
                    <a:pt x="3371" y="9605"/>
                  </a:cubicBezTo>
                  <a:cubicBezTo>
                    <a:pt x="3214" y="9340"/>
                    <a:pt x="3184" y="9025"/>
                    <a:pt x="3292" y="8740"/>
                  </a:cubicBezTo>
                  <a:cubicBezTo>
                    <a:pt x="3489" y="8238"/>
                    <a:pt x="3882" y="7845"/>
                    <a:pt x="4384" y="7658"/>
                  </a:cubicBezTo>
                  <a:cubicBezTo>
                    <a:pt x="4650" y="7560"/>
                    <a:pt x="4925" y="7511"/>
                    <a:pt x="5210" y="7511"/>
                  </a:cubicBezTo>
                  <a:close/>
                  <a:moveTo>
                    <a:pt x="1610" y="1"/>
                  </a:moveTo>
                  <a:cubicBezTo>
                    <a:pt x="1082" y="1"/>
                    <a:pt x="568" y="158"/>
                    <a:pt x="165" y="459"/>
                  </a:cubicBezTo>
                  <a:cubicBezTo>
                    <a:pt x="1" y="561"/>
                    <a:pt x="110" y="774"/>
                    <a:pt x="255" y="774"/>
                  </a:cubicBezTo>
                  <a:cubicBezTo>
                    <a:pt x="293" y="774"/>
                    <a:pt x="333" y="759"/>
                    <a:pt x="371" y="725"/>
                  </a:cubicBezTo>
                  <a:cubicBezTo>
                    <a:pt x="711" y="469"/>
                    <a:pt x="1147" y="335"/>
                    <a:pt x="1599" y="335"/>
                  </a:cubicBezTo>
                  <a:cubicBezTo>
                    <a:pt x="1893" y="335"/>
                    <a:pt x="2193" y="392"/>
                    <a:pt x="2476" y="508"/>
                  </a:cubicBezTo>
                  <a:cubicBezTo>
                    <a:pt x="3174" y="813"/>
                    <a:pt x="3725" y="1384"/>
                    <a:pt x="4020" y="2082"/>
                  </a:cubicBezTo>
                  <a:cubicBezTo>
                    <a:pt x="4217" y="2534"/>
                    <a:pt x="4315" y="3036"/>
                    <a:pt x="4286" y="3528"/>
                  </a:cubicBezTo>
                  <a:cubicBezTo>
                    <a:pt x="3926" y="3372"/>
                    <a:pt x="3544" y="3292"/>
                    <a:pt x="3160" y="3292"/>
                  </a:cubicBezTo>
                  <a:cubicBezTo>
                    <a:pt x="2914" y="3292"/>
                    <a:pt x="2668" y="3325"/>
                    <a:pt x="2427" y="3390"/>
                  </a:cubicBezTo>
                  <a:cubicBezTo>
                    <a:pt x="1886" y="3547"/>
                    <a:pt x="1463" y="3882"/>
                    <a:pt x="1266" y="4295"/>
                  </a:cubicBezTo>
                  <a:cubicBezTo>
                    <a:pt x="1021" y="4816"/>
                    <a:pt x="1168" y="5445"/>
                    <a:pt x="1601" y="5731"/>
                  </a:cubicBezTo>
                  <a:cubicBezTo>
                    <a:pt x="1804" y="5860"/>
                    <a:pt x="2032" y="5928"/>
                    <a:pt x="2271" y="5928"/>
                  </a:cubicBezTo>
                  <a:cubicBezTo>
                    <a:pt x="2287" y="5928"/>
                    <a:pt x="2303" y="5928"/>
                    <a:pt x="2319" y="5927"/>
                  </a:cubicBezTo>
                  <a:lnTo>
                    <a:pt x="2329" y="5927"/>
                  </a:lnTo>
                  <a:cubicBezTo>
                    <a:pt x="3174" y="5927"/>
                    <a:pt x="4030" y="5337"/>
                    <a:pt x="4394" y="4491"/>
                  </a:cubicBezTo>
                  <a:cubicBezTo>
                    <a:pt x="4463" y="4344"/>
                    <a:pt x="4512" y="4196"/>
                    <a:pt x="4551" y="4049"/>
                  </a:cubicBezTo>
                  <a:cubicBezTo>
                    <a:pt x="4866" y="4246"/>
                    <a:pt x="5151" y="4491"/>
                    <a:pt x="5367" y="4796"/>
                  </a:cubicBezTo>
                  <a:cubicBezTo>
                    <a:pt x="5869" y="5455"/>
                    <a:pt x="6125" y="6350"/>
                    <a:pt x="6105" y="7314"/>
                  </a:cubicBezTo>
                  <a:cubicBezTo>
                    <a:pt x="5813" y="7223"/>
                    <a:pt x="5509" y="7176"/>
                    <a:pt x="5205" y="7176"/>
                  </a:cubicBezTo>
                  <a:cubicBezTo>
                    <a:pt x="4886" y="7176"/>
                    <a:pt x="4568" y="7228"/>
                    <a:pt x="4266" y="7334"/>
                  </a:cubicBezTo>
                  <a:cubicBezTo>
                    <a:pt x="3666" y="7560"/>
                    <a:pt x="3194" y="8032"/>
                    <a:pt x="2968" y="8632"/>
                  </a:cubicBezTo>
                  <a:cubicBezTo>
                    <a:pt x="2820" y="9015"/>
                    <a:pt x="2869" y="9438"/>
                    <a:pt x="3076" y="9783"/>
                  </a:cubicBezTo>
                  <a:cubicBezTo>
                    <a:pt x="3283" y="10087"/>
                    <a:pt x="3607" y="10294"/>
                    <a:pt x="3971" y="10353"/>
                  </a:cubicBezTo>
                  <a:cubicBezTo>
                    <a:pt x="4079" y="10373"/>
                    <a:pt x="4188" y="10383"/>
                    <a:pt x="4296" y="10383"/>
                  </a:cubicBezTo>
                  <a:cubicBezTo>
                    <a:pt x="4659" y="10383"/>
                    <a:pt x="5015" y="10270"/>
                    <a:pt x="5318" y="10058"/>
                  </a:cubicBezTo>
                  <a:cubicBezTo>
                    <a:pt x="6017" y="9546"/>
                    <a:pt x="6292" y="8661"/>
                    <a:pt x="6390" y="8002"/>
                  </a:cubicBezTo>
                  <a:cubicBezTo>
                    <a:pt x="6400" y="7934"/>
                    <a:pt x="6410" y="7855"/>
                    <a:pt x="6420" y="7786"/>
                  </a:cubicBezTo>
                  <a:cubicBezTo>
                    <a:pt x="6971" y="8042"/>
                    <a:pt x="7433" y="8455"/>
                    <a:pt x="7738" y="8976"/>
                  </a:cubicBezTo>
                  <a:cubicBezTo>
                    <a:pt x="8367" y="10097"/>
                    <a:pt x="8229" y="11622"/>
                    <a:pt x="7393" y="12703"/>
                  </a:cubicBezTo>
                  <a:cubicBezTo>
                    <a:pt x="7334" y="12772"/>
                    <a:pt x="7344" y="12880"/>
                    <a:pt x="7423" y="12939"/>
                  </a:cubicBezTo>
                  <a:cubicBezTo>
                    <a:pt x="7452" y="12959"/>
                    <a:pt x="7492" y="12969"/>
                    <a:pt x="7531" y="12969"/>
                  </a:cubicBezTo>
                  <a:cubicBezTo>
                    <a:pt x="7580" y="12969"/>
                    <a:pt x="7629" y="12949"/>
                    <a:pt x="7659" y="12910"/>
                  </a:cubicBezTo>
                  <a:cubicBezTo>
                    <a:pt x="8574" y="11730"/>
                    <a:pt x="8721" y="10038"/>
                    <a:pt x="8023" y="8809"/>
                  </a:cubicBezTo>
                  <a:cubicBezTo>
                    <a:pt x="7669" y="8189"/>
                    <a:pt x="7108" y="7707"/>
                    <a:pt x="6439" y="7432"/>
                  </a:cubicBezTo>
                  <a:cubicBezTo>
                    <a:pt x="6489" y="6360"/>
                    <a:pt x="6203" y="5347"/>
                    <a:pt x="5643" y="4590"/>
                  </a:cubicBezTo>
                  <a:cubicBezTo>
                    <a:pt x="5367" y="4216"/>
                    <a:pt x="5013" y="3911"/>
                    <a:pt x="4610" y="3685"/>
                  </a:cubicBezTo>
                  <a:cubicBezTo>
                    <a:pt x="4669" y="3095"/>
                    <a:pt x="4571" y="2495"/>
                    <a:pt x="4325" y="1944"/>
                  </a:cubicBezTo>
                  <a:cubicBezTo>
                    <a:pt x="4000" y="1167"/>
                    <a:pt x="3381" y="538"/>
                    <a:pt x="2604" y="194"/>
                  </a:cubicBezTo>
                  <a:cubicBezTo>
                    <a:pt x="2284" y="64"/>
                    <a:pt x="1944" y="1"/>
                    <a:pt x="161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67"/>
            <p:cNvSpPr/>
            <p:nvPr/>
          </p:nvSpPr>
          <p:spPr>
            <a:xfrm rot="-758099">
              <a:off x="742434" y="2422395"/>
              <a:ext cx="241986" cy="293965"/>
            </a:xfrm>
            <a:custGeom>
              <a:rect b="b" l="l" r="r" t="t"/>
              <a:pathLst>
                <a:path extrusionOk="0" h="9009" w="7416">
                  <a:moveTo>
                    <a:pt x="4318" y="3511"/>
                  </a:moveTo>
                  <a:lnTo>
                    <a:pt x="4318" y="3511"/>
                  </a:lnTo>
                  <a:cubicBezTo>
                    <a:pt x="4987" y="3649"/>
                    <a:pt x="5587" y="4023"/>
                    <a:pt x="6010" y="4574"/>
                  </a:cubicBezTo>
                  <a:cubicBezTo>
                    <a:pt x="6187" y="4810"/>
                    <a:pt x="6384" y="5183"/>
                    <a:pt x="6354" y="5586"/>
                  </a:cubicBezTo>
                  <a:cubicBezTo>
                    <a:pt x="6325" y="5950"/>
                    <a:pt x="6079" y="6265"/>
                    <a:pt x="5774" y="6324"/>
                  </a:cubicBezTo>
                  <a:cubicBezTo>
                    <a:pt x="5732" y="6333"/>
                    <a:pt x="5690" y="6337"/>
                    <a:pt x="5649" y="6337"/>
                  </a:cubicBezTo>
                  <a:cubicBezTo>
                    <a:pt x="5265" y="6337"/>
                    <a:pt x="4917" y="5983"/>
                    <a:pt x="4722" y="5645"/>
                  </a:cubicBezTo>
                  <a:cubicBezTo>
                    <a:pt x="4348" y="4996"/>
                    <a:pt x="4210" y="4249"/>
                    <a:pt x="4318" y="3511"/>
                  </a:cubicBezTo>
                  <a:close/>
                  <a:moveTo>
                    <a:pt x="7180" y="1"/>
                  </a:moveTo>
                  <a:cubicBezTo>
                    <a:pt x="7161" y="1"/>
                    <a:pt x="7142" y="4"/>
                    <a:pt x="7121" y="10"/>
                  </a:cubicBezTo>
                  <a:cubicBezTo>
                    <a:pt x="5912" y="364"/>
                    <a:pt x="4879" y="1210"/>
                    <a:pt x="4348" y="2262"/>
                  </a:cubicBezTo>
                  <a:cubicBezTo>
                    <a:pt x="4220" y="2538"/>
                    <a:pt x="4112" y="2823"/>
                    <a:pt x="4043" y="3118"/>
                  </a:cubicBezTo>
                  <a:cubicBezTo>
                    <a:pt x="3928" y="3108"/>
                    <a:pt x="3812" y="3102"/>
                    <a:pt x="3697" y="3102"/>
                  </a:cubicBezTo>
                  <a:cubicBezTo>
                    <a:pt x="3479" y="3102"/>
                    <a:pt x="3262" y="3122"/>
                    <a:pt x="3050" y="3167"/>
                  </a:cubicBezTo>
                  <a:cubicBezTo>
                    <a:pt x="1899" y="3413"/>
                    <a:pt x="876" y="4298"/>
                    <a:pt x="424" y="5439"/>
                  </a:cubicBezTo>
                  <a:cubicBezTo>
                    <a:pt x="1" y="6580"/>
                    <a:pt x="80" y="7839"/>
                    <a:pt x="640" y="8920"/>
                  </a:cubicBezTo>
                  <a:cubicBezTo>
                    <a:pt x="670" y="8970"/>
                    <a:pt x="729" y="9009"/>
                    <a:pt x="797" y="9009"/>
                  </a:cubicBezTo>
                  <a:cubicBezTo>
                    <a:pt x="817" y="9009"/>
                    <a:pt x="847" y="8999"/>
                    <a:pt x="866" y="8989"/>
                  </a:cubicBezTo>
                  <a:cubicBezTo>
                    <a:pt x="955" y="8950"/>
                    <a:pt x="984" y="8842"/>
                    <a:pt x="945" y="8763"/>
                  </a:cubicBezTo>
                  <a:cubicBezTo>
                    <a:pt x="434" y="7770"/>
                    <a:pt x="355" y="6609"/>
                    <a:pt x="748" y="5567"/>
                  </a:cubicBezTo>
                  <a:cubicBezTo>
                    <a:pt x="1152" y="4524"/>
                    <a:pt x="2086" y="3718"/>
                    <a:pt x="3118" y="3502"/>
                  </a:cubicBezTo>
                  <a:cubicBezTo>
                    <a:pt x="3301" y="3464"/>
                    <a:pt x="3484" y="3446"/>
                    <a:pt x="3670" y="3446"/>
                  </a:cubicBezTo>
                  <a:cubicBezTo>
                    <a:pt x="3773" y="3446"/>
                    <a:pt x="3878" y="3452"/>
                    <a:pt x="3984" y="3462"/>
                  </a:cubicBezTo>
                  <a:cubicBezTo>
                    <a:pt x="3866" y="4269"/>
                    <a:pt x="4013" y="5095"/>
                    <a:pt x="4417" y="5813"/>
                  </a:cubicBezTo>
                  <a:cubicBezTo>
                    <a:pt x="4679" y="6241"/>
                    <a:pt x="5112" y="6670"/>
                    <a:pt x="5641" y="6670"/>
                  </a:cubicBezTo>
                  <a:cubicBezTo>
                    <a:pt x="5707" y="6670"/>
                    <a:pt x="5774" y="6663"/>
                    <a:pt x="5843" y="6649"/>
                  </a:cubicBezTo>
                  <a:cubicBezTo>
                    <a:pt x="6285" y="6560"/>
                    <a:pt x="6649" y="6127"/>
                    <a:pt x="6689" y="5616"/>
                  </a:cubicBezTo>
                  <a:cubicBezTo>
                    <a:pt x="6738" y="5105"/>
                    <a:pt x="6492" y="4652"/>
                    <a:pt x="6275" y="4367"/>
                  </a:cubicBezTo>
                  <a:cubicBezTo>
                    <a:pt x="5813" y="3747"/>
                    <a:pt x="5135" y="3324"/>
                    <a:pt x="4387" y="3167"/>
                  </a:cubicBezTo>
                  <a:cubicBezTo>
                    <a:pt x="4446" y="2911"/>
                    <a:pt x="4535" y="2656"/>
                    <a:pt x="4653" y="2410"/>
                  </a:cubicBezTo>
                  <a:cubicBezTo>
                    <a:pt x="5144" y="1436"/>
                    <a:pt x="6098" y="659"/>
                    <a:pt x="7220" y="335"/>
                  </a:cubicBezTo>
                  <a:cubicBezTo>
                    <a:pt x="7415" y="272"/>
                    <a:pt x="7353" y="1"/>
                    <a:pt x="718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24" name="Google Shape;5424;p67"/>
          <p:cNvGrpSpPr/>
          <p:nvPr/>
        </p:nvGrpSpPr>
        <p:grpSpPr>
          <a:xfrm>
            <a:off x="6967350" y="2597925"/>
            <a:ext cx="1840779" cy="2116810"/>
            <a:chOff x="6752050" y="2491675"/>
            <a:chExt cx="1840779" cy="2116810"/>
          </a:xfrm>
        </p:grpSpPr>
        <p:sp>
          <p:nvSpPr>
            <p:cNvPr id="5425" name="Google Shape;5425;p67"/>
            <p:cNvSpPr/>
            <p:nvPr/>
          </p:nvSpPr>
          <p:spPr>
            <a:xfrm>
              <a:off x="6752050" y="2491675"/>
              <a:ext cx="1840779" cy="2116810"/>
            </a:xfrm>
            <a:custGeom>
              <a:rect b="b" l="l" r="r" t="t"/>
              <a:pathLst>
                <a:path extrusionOk="0" h="55882" w="48595">
                  <a:moveTo>
                    <a:pt x="20988" y="0"/>
                  </a:moveTo>
                  <a:cubicBezTo>
                    <a:pt x="20476" y="0"/>
                    <a:pt x="19994" y="286"/>
                    <a:pt x="19758" y="748"/>
                  </a:cubicBezTo>
                  <a:lnTo>
                    <a:pt x="19277" y="1672"/>
                  </a:lnTo>
                  <a:lnTo>
                    <a:pt x="16995" y="305"/>
                  </a:lnTo>
                  <a:cubicBezTo>
                    <a:pt x="16790" y="188"/>
                    <a:pt x="16558" y="126"/>
                    <a:pt x="16322" y="126"/>
                  </a:cubicBezTo>
                  <a:cubicBezTo>
                    <a:pt x="16242" y="126"/>
                    <a:pt x="16161" y="133"/>
                    <a:pt x="16080" y="148"/>
                  </a:cubicBezTo>
                  <a:cubicBezTo>
                    <a:pt x="14418" y="453"/>
                    <a:pt x="11389" y="2135"/>
                    <a:pt x="11497" y="6305"/>
                  </a:cubicBezTo>
                  <a:cubicBezTo>
                    <a:pt x="11487" y="6334"/>
                    <a:pt x="11487" y="6373"/>
                    <a:pt x="11478" y="6403"/>
                  </a:cubicBezTo>
                  <a:lnTo>
                    <a:pt x="9963" y="10356"/>
                  </a:lnTo>
                  <a:cubicBezTo>
                    <a:pt x="9717" y="11006"/>
                    <a:pt x="10012" y="11733"/>
                    <a:pt x="10642" y="12028"/>
                  </a:cubicBezTo>
                  <a:lnTo>
                    <a:pt x="10769" y="12087"/>
                  </a:lnTo>
                  <a:cubicBezTo>
                    <a:pt x="7790" y="14861"/>
                    <a:pt x="5606" y="18008"/>
                    <a:pt x="4239" y="21489"/>
                  </a:cubicBezTo>
                  <a:cubicBezTo>
                    <a:pt x="0" y="32288"/>
                    <a:pt x="4033" y="44345"/>
                    <a:pt x="13838" y="50148"/>
                  </a:cubicBezTo>
                  <a:cubicBezTo>
                    <a:pt x="14989" y="50836"/>
                    <a:pt x="16218" y="51397"/>
                    <a:pt x="17487" y="51820"/>
                  </a:cubicBezTo>
                  <a:lnTo>
                    <a:pt x="16621" y="54072"/>
                  </a:lnTo>
                  <a:cubicBezTo>
                    <a:pt x="16277" y="54937"/>
                    <a:pt x="16916" y="55872"/>
                    <a:pt x="17851" y="55881"/>
                  </a:cubicBezTo>
                  <a:lnTo>
                    <a:pt x="18401" y="55881"/>
                  </a:lnTo>
                  <a:cubicBezTo>
                    <a:pt x="18942" y="55881"/>
                    <a:pt x="19434" y="55537"/>
                    <a:pt x="19631" y="55036"/>
                  </a:cubicBezTo>
                  <a:lnTo>
                    <a:pt x="20634" y="52439"/>
                  </a:lnTo>
                  <a:cubicBezTo>
                    <a:pt x="20919" y="52459"/>
                    <a:pt x="21214" y="52469"/>
                    <a:pt x="21499" y="52469"/>
                  </a:cubicBezTo>
                  <a:cubicBezTo>
                    <a:pt x="22709" y="52469"/>
                    <a:pt x="23909" y="52311"/>
                    <a:pt x="25079" y="51987"/>
                  </a:cubicBezTo>
                  <a:lnTo>
                    <a:pt x="26633" y="55144"/>
                  </a:lnTo>
                  <a:cubicBezTo>
                    <a:pt x="26849" y="55596"/>
                    <a:pt x="27312" y="55881"/>
                    <a:pt x="27823" y="55881"/>
                  </a:cubicBezTo>
                  <a:lnTo>
                    <a:pt x="28393" y="55881"/>
                  </a:lnTo>
                  <a:cubicBezTo>
                    <a:pt x="29377" y="55881"/>
                    <a:pt x="30016" y="54849"/>
                    <a:pt x="29583" y="53974"/>
                  </a:cubicBezTo>
                  <a:lnTo>
                    <a:pt x="28059" y="50866"/>
                  </a:lnTo>
                  <a:cubicBezTo>
                    <a:pt x="28561" y="50620"/>
                    <a:pt x="29052" y="50354"/>
                    <a:pt x="29534" y="50059"/>
                  </a:cubicBezTo>
                  <a:cubicBezTo>
                    <a:pt x="30783" y="49312"/>
                    <a:pt x="31914" y="48387"/>
                    <a:pt x="32898" y="47325"/>
                  </a:cubicBezTo>
                  <a:lnTo>
                    <a:pt x="33812" y="49204"/>
                  </a:lnTo>
                  <a:lnTo>
                    <a:pt x="32072" y="54111"/>
                  </a:lnTo>
                  <a:cubicBezTo>
                    <a:pt x="31757" y="54977"/>
                    <a:pt x="32396" y="55881"/>
                    <a:pt x="33321" y="55881"/>
                  </a:cubicBezTo>
                  <a:lnTo>
                    <a:pt x="33871" y="55881"/>
                  </a:lnTo>
                  <a:cubicBezTo>
                    <a:pt x="34432" y="55881"/>
                    <a:pt x="34934" y="55527"/>
                    <a:pt x="35120" y="54996"/>
                  </a:cubicBezTo>
                  <a:lnTo>
                    <a:pt x="35750" y="53226"/>
                  </a:lnTo>
                  <a:lnTo>
                    <a:pt x="36674" y="55134"/>
                  </a:lnTo>
                  <a:cubicBezTo>
                    <a:pt x="36891" y="55586"/>
                    <a:pt x="37353" y="55881"/>
                    <a:pt x="37864" y="55881"/>
                  </a:cubicBezTo>
                  <a:lnTo>
                    <a:pt x="38435" y="55881"/>
                  </a:lnTo>
                  <a:cubicBezTo>
                    <a:pt x="39408" y="55881"/>
                    <a:pt x="40057" y="54859"/>
                    <a:pt x="39625" y="53983"/>
                  </a:cubicBezTo>
                  <a:lnTo>
                    <a:pt x="37235" y="49027"/>
                  </a:lnTo>
                  <a:lnTo>
                    <a:pt x="41523" y="36920"/>
                  </a:lnTo>
                  <a:cubicBezTo>
                    <a:pt x="41985" y="36743"/>
                    <a:pt x="42310" y="36330"/>
                    <a:pt x="42369" y="35838"/>
                  </a:cubicBezTo>
                  <a:lnTo>
                    <a:pt x="42428" y="35327"/>
                  </a:lnTo>
                  <a:cubicBezTo>
                    <a:pt x="42457" y="35091"/>
                    <a:pt x="42418" y="34865"/>
                    <a:pt x="42329" y="34648"/>
                  </a:cubicBezTo>
                  <a:lnTo>
                    <a:pt x="43696" y="30793"/>
                  </a:lnTo>
                  <a:cubicBezTo>
                    <a:pt x="43864" y="30675"/>
                    <a:pt x="43991" y="30518"/>
                    <a:pt x="44080" y="30331"/>
                  </a:cubicBezTo>
                  <a:cubicBezTo>
                    <a:pt x="44611" y="30036"/>
                    <a:pt x="44945" y="29475"/>
                    <a:pt x="44945" y="28865"/>
                  </a:cubicBezTo>
                  <a:lnTo>
                    <a:pt x="44945" y="28826"/>
                  </a:lnTo>
                  <a:cubicBezTo>
                    <a:pt x="44945" y="28590"/>
                    <a:pt x="44896" y="28354"/>
                    <a:pt x="44798" y="28138"/>
                  </a:cubicBezTo>
                  <a:lnTo>
                    <a:pt x="45339" y="25394"/>
                  </a:lnTo>
                  <a:cubicBezTo>
                    <a:pt x="46932" y="23456"/>
                    <a:pt x="47797" y="21027"/>
                    <a:pt x="47797" y="18529"/>
                  </a:cubicBezTo>
                  <a:cubicBezTo>
                    <a:pt x="47788" y="17497"/>
                    <a:pt x="47620" y="16474"/>
                    <a:pt x="47306" y="15490"/>
                  </a:cubicBezTo>
                  <a:lnTo>
                    <a:pt x="48506" y="9442"/>
                  </a:lnTo>
                  <a:cubicBezTo>
                    <a:pt x="48594" y="8999"/>
                    <a:pt x="48476" y="8527"/>
                    <a:pt x="48191" y="8173"/>
                  </a:cubicBezTo>
                  <a:cubicBezTo>
                    <a:pt x="47896" y="7809"/>
                    <a:pt x="47443" y="7603"/>
                    <a:pt x="46981" y="7603"/>
                  </a:cubicBezTo>
                  <a:cubicBezTo>
                    <a:pt x="46912" y="7603"/>
                    <a:pt x="46843" y="7613"/>
                    <a:pt x="46775" y="7613"/>
                  </a:cubicBezTo>
                  <a:cubicBezTo>
                    <a:pt x="46126" y="7701"/>
                    <a:pt x="45604" y="8173"/>
                    <a:pt x="45457" y="8812"/>
                  </a:cubicBezTo>
                  <a:cubicBezTo>
                    <a:pt x="44867" y="8970"/>
                    <a:pt x="44247" y="9117"/>
                    <a:pt x="43588" y="9235"/>
                  </a:cubicBezTo>
                  <a:cubicBezTo>
                    <a:pt x="43460" y="9088"/>
                    <a:pt x="43323" y="8940"/>
                    <a:pt x="43185" y="8803"/>
                  </a:cubicBezTo>
                  <a:cubicBezTo>
                    <a:pt x="40353" y="5872"/>
                    <a:pt x="36517" y="4161"/>
                    <a:pt x="32091" y="3866"/>
                  </a:cubicBezTo>
                  <a:cubicBezTo>
                    <a:pt x="31619" y="3826"/>
                    <a:pt x="31127" y="3816"/>
                    <a:pt x="30636" y="3816"/>
                  </a:cubicBezTo>
                  <a:cubicBezTo>
                    <a:pt x="30193" y="3816"/>
                    <a:pt x="29741" y="3826"/>
                    <a:pt x="29279" y="3856"/>
                  </a:cubicBezTo>
                  <a:cubicBezTo>
                    <a:pt x="29161" y="3610"/>
                    <a:pt x="28974" y="3403"/>
                    <a:pt x="28728" y="3275"/>
                  </a:cubicBezTo>
                  <a:lnTo>
                    <a:pt x="24971" y="1181"/>
                  </a:lnTo>
                  <a:cubicBezTo>
                    <a:pt x="24769" y="1068"/>
                    <a:pt x="24548" y="1014"/>
                    <a:pt x="24329" y="1014"/>
                  </a:cubicBezTo>
                  <a:cubicBezTo>
                    <a:pt x="23991" y="1014"/>
                    <a:pt x="23658" y="1143"/>
                    <a:pt x="23407" y="1387"/>
                  </a:cubicBezTo>
                  <a:lnTo>
                    <a:pt x="22463" y="2292"/>
                  </a:lnTo>
                  <a:lnTo>
                    <a:pt x="22365" y="1594"/>
                  </a:lnTo>
                  <a:cubicBezTo>
                    <a:pt x="22483" y="748"/>
                    <a:pt x="21834" y="0"/>
                    <a:pt x="20988"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67"/>
            <p:cNvSpPr/>
            <p:nvPr/>
          </p:nvSpPr>
          <p:spPr>
            <a:xfrm>
              <a:off x="6806825" y="2680698"/>
              <a:ext cx="1702176" cy="1743048"/>
            </a:xfrm>
            <a:custGeom>
              <a:rect b="b" l="l" r="r" t="t"/>
              <a:pathLst>
                <a:path extrusionOk="0" h="46015" w="44936">
                  <a:moveTo>
                    <a:pt x="29101" y="1"/>
                  </a:moveTo>
                  <a:cubicBezTo>
                    <a:pt x="23633" y="1"/>
                    <a:pt x="17899" y="2131"/>
                    <a:pt x="13631" y="5091"/>
                  </a:cubicBezTo>
                  <a:cubicBezTo>
                    <a:pt x="9382" y="8042"/>
                    <a:pt x="5842" y="11966"/>
                    <a:pt x="3924" y="16834"/>
                  </a:cubicBezTo>
                  <a:cubicBezTo>
                    <a:pt x="0" y="26836"/>
                    <a:pt x="3619" y="38333"/>
                    <a:pt x="12972" y="43869"/>
                  </a:cubicBezTo>
                  <a:cubicBezTo>
                    <a:pt x="14703" y="44892"/>
                    <a:pt x="16611" y="45689"/>
                    <a:pt x="18607" y="45935"/>
                  </a:cubicBezTo>
                  <a:cubicBezTo>
                    <a:pt x="19053" y="45988"/>
                    <a:pt x="19499" y="46014"/>
                    <a:pt x="19945" y="46014"/>
                  </a:cubicBezTo>
                  <a:cubicBezTo>
                    <a:pt x="22524" y="46014"/>
                    <a:pt x="25088" y="45149"/>
                    <a:pt x="27301" y="43791"/>
                  </a:cubicBezTo>
                  <a:cubicBezTo>
                    <a:pt x="29141" y="42670"/>
                    <a:pt x="30803" y="41165"/>
                    <a:pt x="31825" y="39267"/>
                  </a:cubicBezTo>
                  <a:cubicBezTo>
                    <a:pt x="34156" y="34930"/>
                    <a:pt x="32956" y="29108"/>
                    <a:pt x="35976" y="25223"/>
                  </a:cubicBezTo>
                  <a:cubicBezTo>
                    <a:pt x="37697" y="23000"/>
                    <a:pt x="40500" y="21869"/>
                    <a:pt x="42427" y="19814"/>
                  </a:cubicBezTo>
                  <a:cubicBezTo>
                    <a:pt x="44040" y="18063"/>
                    <a:pt x="44935" y="15781"/>
                    <a:pt x="44935" y="13401"/>
                  </a:cubicBezTo>
                  <a:cubicBezTo>
                    <a:pt x="44906" y="10176"/>
                    <a:pt x="42899" y="6871"/>
                    <a:pt x="40696" y="4590"/>
                  </a:cubicBezTo>
                  <a:cubicBezTo>
                    <a:pt x="37874" y="1659"/>
                    <a:pt x="34264" y="302"/>
                    <a:pt x="30458" y="46"/>
                  </a:cubicBezTo>
                  <a:cubicBezTo>
                    <a:pt x="30008" y="16"/>
                    <a:pt x="29556" y="1"/>
                    <a:pt x="2910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67"/>
            <p:cNvSpPr/>
            <p:nvPr/>
          </p:nvSpPr>
          <p:spPr>
            <a:xfrm>
              <a:off x="7172637" y="2538230"/>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67"/>
            <p:cNvSpPr/>
            <p:nvPr/>
          </p:nvSpPr>
          <p:spPr>
            <a:xfrm>
              <a:off x="7428974" y="2685017"/>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67"/>
            <p:cNvSpPr/>
            <p:nvPr/>
          </p:nvSpPr>
          <p:spPr>
            <a:xfrm>
              <a:off x="7284801" y="2538230"/>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67"/>
            <p:cNvSpPr/>
            <p:nvPr/>
          </p:nvSpPr>
          <p:spPr>
            <a:xfrm>
              <a:off x="7234875" y="2737935"/>
              <a:ext cx="164323" cy="74169"/>
            </a:xfrm>
            <a:custGeom>
              <a:rect b="b" l="l" r="r" t="t"/>
              <a:pathLst>
                <a:path extrusionOk="0" fill="none" h="1958" w="4338">
                  <a:moveTo>
                    <a:pt x="0" y="0"/>
                  </a:moveTo>
                  <a:lnTo>
                    <a:pt x="4337" y="1957"/>
                  </a:lnTo>
                </a:path>
              </a:pathLst>
            </a:custGeom>
            <a:noFill/>
            <a:ln cap="rnd" cmpd="sng" w="1905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67"/>
            <p:cNvSpPr/>
            <p:nvPr/>
          </p:nvSpPr>
          <p:spPr>
            <a:xfrm>
              <a:off x="7387988" y="2676834"/>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67"/>
            <p:cNvSpPr/>
            <p:nvPr/>
          </p:nvSpPr>
          <p:spPr>
            <a:xfrm>
              <a:off x="6946462" y="3336714"/>
              <a:ext cx="288418" cy="266827"/>
            </a:xfrm>
            <a:custGeom>
              <a:rect b="b" l="l" r="r" t="t"/>
              <a:pathLst>
                <a:path extrusionOk="0" h="7044" w="7614">
                  <a:moveTo>
                    <a:pt x="3814" y="0"/>
                  </a:moveTo>
                  <a:cubicBezTo>
                    <a:pt x="3607" y="0"/>
                    <a:pt x="3398" y="19"/>
                    <a:pt x="3187" y="56"/>
                  </a:cubicBezTo>
                  <a:cubicBezTo>
                    <a:pt x="1280" y="400"/>
                    <a:pt x="1" y="2230"/>
                    <a:pt x="345" y="4138"/>
                  </a:cubicBezTo>
                  <a:cubicBezTo>
                    <a:pt x="652" y="5849"/>
                    <a:pt x="2142" y="7043"/>
                    <a:pt x="3814" y="7043"/>
                  </a:cubicBezTo>
                  <a:cubicBezTo>
                    <a:pt x="4016" y="7043"/>
                    <a:pt x="4221" y="7026"/>
                    <a:pt x="4427" y="6990"/>
                  </a:cubicBezTo>
                  <a:cubicBezTo>
                    <a:pt x="6344" y="6646"/>
                    <a:pt x="7613" y="4816"/>
                    <a:pt x="7269" y="2899"/>
                  </a:cubicBezTo>
                  <a:cubicBezTo>
                    <a:pt x="6971" y="1200"/>
                    <a:pt x="5489" y="0"/>
                    <a:pt x="381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67"/>
            <p:cNvSpPr/>
            <p:nvPr/>
          </p:nvSpPr>
          <p:spPr>
            <a:xfrm>
              <a:off x="7546669" y="4028141"/>
              <a:ext cx="286903" cy="266599"/>
            </a:xfrm>
            <a:custGeom>
              <a:rect b="b" l="l" r="r" t="t"/>
              <a:pathLst>
                <a:path extrusionOk="0" h="7038" w="7574">
                  <a:moveTo>
                    <a:pt x="3798" y="0"/>
                  </a:moveTo>
                  <a:cubicBezTo>
                    <a:pt x="3610" y="0"/>
                    <a:pt x="3419" y="16"/>
                    <a:pt x="3227" y="47"/>
                  </a:cubicBezTo>
                  <a:cubicBezTo>
                    <a:pt x="1309" y="352"/>
                    <a:pt x="1" y="2162"/>
                    <a:pt x="316" y="4079"/>
                  </a:cubicBezTo>
                  <a:cubicBezTo>
                    <a:pt x="590" y="5805"/>
                    <a:pt x="2083" y="7037"/>
                    <a:pt x="3777" y="7037"/>
                  </a:cubicBezTo>
                  <a:cubicBezTo>
                    <a:pt x="3965" y="7037"/>
                    <a:pt x="4156" y="7022"/>
                    <a:pt x="4348" y="6990"/>
                  </a:cubicBezTo>
                  <a:cubicBezTo>
                    <a:pt x="6266" y="6686"/>
                    <a:pt x="7574" y="4886"/>
                    <a:pt x="7259" y="2958"/>
                  </a:cubicBezTo>
                  <a:cubicBezTo>
                    <a:pt x="6985" y="1232"/>
                    <a:pt x="5492" y="0"/>
                    <a:pt x="3798"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67"/>
            <p:cNvSpPr/>
            <p:nvPr/>
          </p:nvSpPr>
          <p:spPr>
            <a:xfrm>
              <a:off x="7927785" y="3186515"/>
              <a:ext cx="279820" cy="266599"/>
            </a:xfrm>
            <a:custGeom>
              <a:rect b="b" l="l" r="r" t="t"/>
              <a:pathLst>
                <a:path extrusionOk="0" h="7038" w="7387">
                  <a:moveTo>
                    <a:pt x="3684" y="1"/>
                  </a:moveTo>
                  <a:cubicBezTo>
                    <a:pt x="1897" y="1"/>
                    <a:pt x="373" y="1359"/>
                    <a:pt x="198" y="3176"/>
                  </a:cubicBezTo>
                  <a:cubicBezTo>
                    <a:pt x="1" y="5104"/>
                    <a:pt x="1417" y="6834"/>
                    <a:pt x="3355" y="7021"/>
                  </a:cubicBezTo>
                  <a:cubicBezTo>
                    <a:pt x="3469" y="7032"/>
                    <a:pt x="3583" y="7038"/>
                    <a:pt x="3696" y="7038"/>
                  </a:cubicBezTo>
                  <a:cubicBezTo>
                    <a:pt x="5483" y="7038"/>
                    <a:pt x="7024" y="5677"/>
                    <a:pt x="7200" y="3864"/>
                  </a:cubicBezTo>
                  <a:cubicBezTo>
                    <a:pt x="7387" y="1927"/>
                    <a:pt x="5971" y="206"/>
                    <a:pt x="4043" y="19"/>
                  </a:cubicBezTo>
                  <a:cubicBezTo>
                    <a:pt x="3922" y="7"/>
                    <a:pt x="3803" y="1"/>
                    <a:pt x="36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67"/>
            <p:cNvSpPr/>
            <p:nvPr/>
          </p:nvSpPr>
          <p:spPr>
            <a:xfrm>
              <a:off x="7802249" y="2857903"/>
              <a:ext cx="716803" cy="455052"/>
            </a:xfrm>
            <a:custGeom>
              <a:rect b="b" l="l" r="r" t="t"/>
              <a:pathLst>
                <a:path extrusionOk="0" h="12013" w="18923">
                  <a:moveTo>
                    <a:pt x="18923" y="0"/>
                  </a:moveTo>
                  <a:cubicBezTo>
                    <a:pt x="15311" y="1143"/>
                    <a:pt x="10968" y="1430"/>
                    <a:pt x="7522" y="1430"/>
                  </a:cubicBezTo>
                  <a:cubicBezTo>
                    <a:pt x="4061" y="1430"/>
                    <a:pt x="1505" y="1141"/>
                    <a:pt x="1505" y="1141"/>
                  </a:cubicBezTo>
                  <a:lnTo>
                    <a:pt x="1" y="11379"/>
                  </a:lnTo>
                  <a:cubicBezTo>
                    <a:pt x="2158" y="11835"/>
                    <a:pt x="4199" y="12012"/>
                    <a:pt x="6068" y="12012"/>
                  </a:cubicBezTo>
                  <a:cubicBezTo>
                    <a:pt x="12533" y="12012"/>
                    <a:pt x="16936" y="9894"/>
                    <a:pt x="16936" y="9894"/>
                  </a:cubicBezTo>
                  <a:lnTo>
                    <a:pt x="189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67"/>
            <p:cNvSpPr/>
            <p:nvPr/>
          </p:nvSpPr>
          <p:spPr>
            <a:xfrm>
              <a:off x="7228890" y="3507210"/>
              <a:ext cx="1163484" cy="195650"/>
            </a:xfrm>
            <a:custGeom>
              <a:rect b="b" l="l" r="r" t="t"/>
              <a:pathLst>
                <a:path extrusionOk="0" h="5165" w="30715">
                  <a:moveTo>
                    <a:pt x="15432" y="1"/>
                  </a:moveTo>
                  <a:lnTo>
                    <a:pt x="1" y="2578"/>
                  </a:lnTo>
                  <a:lnTo>
                    <a:pt x="17212" y="5164"/>
                  </a:lnTo>
                  <a:lnTo>
                    <a:pt x="30715" y="2047"/>
                  </a:lnTo>
                  <a:lnTo>
                    <a:pt x="1543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67"/>
            <p:cNvSpPr/>
            <p:nvPr/>
          </p:nvSpPr>
          <p:spPr>
            <a:xfrm>
              <a:off x="7166690" y="2824189"/>
              <a:ext cx="1370536" cy="1728805"/>
            </a:xfrm>
            <a:custGeom>
              <a:rect b="b" l="l" r="r" t="t"/>
              <a:pathLst>
                <a:path extrusionOk="0" h="45639" w="36181">
                  <a:moveTo>
                    <a:pt x="15726" y="24110"/>
                  </a:moveTo>
                  <a:lnTo>
                    <a:pt x="16474" y="24208"/>
                  </a:lnTo>
                  <a:lnTo>
                    <a:pt x="16720" y="24720"/>
                  </a:lnTo>
                  <a:lnTo>
                    <a:pt x="16720" y="24720"/>
                  </a:lnTo>
                  <a:lnTo>
                    <a:pt x="15539" y="24582"/>
                  </a:lnTo>
                  <a:lnTo>
                    <a:pt x="15726" y="24110"/>
                  </a:lnTo>
                  <a:close/>
                  <a:moveTo>
                    <a:pt x="3374" y="12269"/>
                  </a:moveTo>
                  <a:lnTo>
                    <a:pt x="16562" y="12967"/>
                  </a:lnTo>
                  <a:lnTo>
                    <a:pt x="15844" y="17560"/>
                  </a:lnTo>
                  <a:cubicBezTo>
                    <a:pt x="15805" y="17845"/>
                    <a:pt x="16002" y="18111"/>
                    <a:pt x="16297" y="18150"/>
                  </a:cubicBezTo>
                  <a:cubicBezTo>
                    <a:pt x="16474" y="18170"/>
                    <a:pt x="16631" y="18189"/>
                    <a:pt x="16690" y="18199"/>
                  </a:cubicBezTo>
                  <a:lnTo>
                    <a:pt x="31305" y="20176"/>
                  </a:lnTo>
                  <a:lnTo>
                    <a:pt x="31246" y="20343"/>
                  </a:lnTo>
                  <a:lnTo>
                    <a:pt x="31108" y="20737"/>
                  </a:lnTo>
                  <a:lnTo>
                    <a:pt x="29190" y="26146"/>
                  </a:lnTo>
                  <a:lnTo>
                    <a:pt x="17339" y="24788"/>
                  </a:lnTo>
                  <a:lnTo>
                    <a:pt x="17093" y="24287"/>
                  </a:lnTo>
                  <a:lnTo>
                    <a:pt x="17093" y="24287"/>
                  </a:lnTo>
                  <a:lnTo>
                    <a:pt x="18588" y="24484"/>
                  </a:lnTo>
                  <a:lnTo>
                    <a:pt x="18765" y="23628"/>
                  </a:lnTo>
                  <a:lnTo>
                    <a:pt x="18982" y="23657"/>
                  </a:lnTo>
                  <a:cubicBezTo>
                    <a:pt x="18998" y="23660"/>
                    <a:pt x="19015" y="23661"/>
                    <a:pt x="19031" y="23661"/>
                  </a:cubicBezTo>
                  <a:cubicBezTo>
                    <a:pt x="19226" y="23661"/>
                    <a:pt x="19385" y="23503"/>
                    <a:pt x="19385" y="23303"/>
                  </a:cubicBezTo>
                  <a:lnTo>
                    <a:pt x="19385" y="23176"/>
                  </a:lnTo>
                  <a:cubicBezTo>
                    <a:pt x="19385" y="22999"/>
                    <a:pt x="19257" y="22851"/>
                    <a:pt x="19080" y="22822"/>
                  </a:cubicBezTo>
                  <a:lnTo>
                    <a:pt x="3403" y="20756"/>
                  </a:lnTo>
                  <a:lnTo>
                    <a:pt x="3374" y="12269"/>
                  </a:lnTo>
                  <a:close/>
                  <a:moveTo>
                    <a:pt x="6128" y="22841"/>
                  </a:moveTo>
                  <a:lnTo>
                    <a:pt x="15195" y="24031"/>
                  </a:lnTo>
                  <a:lnTo>
                    <a:pt x="15008" y="24523"/>
                  </a:lnTo>
                  <a:lnTo>
                    <a:pt x="13858" y="24395"/>
                  </a:lnTo>
                  <a:lnTo>
                    <a:pt x="13799" y="24906"/>
                  </a:lnTo>
                  <a:lnTo>
                    <a:pt x="14812" y="25024"/>
                  </a:lnTo>
                  <a:lnTo>
                    <a:pt x="12864" y="30030"/>
                  </a:lnTo>
                  <a:lnTo>
                    <a:pt x="9462" y="29607"/>
                  </a:lnTo>
                  <a:lnTo>
                    <a:pt x="6128" y="22841"/>
                  </a:lnTo>
                  <a:close/>
                  <a:moveTo>
                    <a:pt x="15343" y="25084"/>
                  </a:moveTo>
                  <a:lnTo>
                    <a:pt x="16995" y="25270"/>
                  </a:lnTo>
                  <a:lnTo>
                    <a:pt x="19709" y="30896"/>
                  </a:lnTo>
                  <a:lnTo>
                    <a:pt x="13395" y="30099"/>
                  </a:lnTo>
                  <a:lnTo>
                    <a:pt x="15343" y="25084"/>
                  </a:lnTo>
                  <a:close/>
                  <a:moveTo>
                    <a:pt x="9737" y="30158"/>
                  </a:moveTo>
                  <a:lnTo>
                    <a:pt x="12678" y="30532"/>
                  </a:lnTo>
                  <a:lnTo>
                    <a:pt x="11458" y="33659"/>
                  </a:lnTo>
                  <a:lnTo>
                    <a:pt x="9737" y="30158"/>
                  </a:lnTo>
                  <a:close/>
                  <a:moveTo>
                    <a:pt x="17605" y="25329"/>
                  </a:moveTo>
                  <a:lnTo>
                    <a:pt x="29003" y="26637"/>
                  </a:lnTo>
                  <a:lnTo>
                    <a:pt x="29013" y="26647"/>
                  </a:lnTo>
                  <a:lnTo>
                    <a:pt x="24450" y="39521"/>
                  </a:lnTo>
                  <a:lnTo>
                    <a:pt x="20595" y="31525"/>
                  </a:lnTo>
                  <a:lnTo>
                    <a:pt x="20595" y="31525"/>
                  </a:lnTo>
                  <a:lnTo>
                    <a:pt x="21608" y="31653"/>
                  </a:lnTo>
                  <a:lnTo>
                    <a:pt x="21667" y="31132"/>
                  </a:lnTo>
                  <a:lnTo>
                    <a:pt x="20319" y="30965"/>
                  </a:lnTo>
                  <a:lnTo>
                    <a:pt x="17605" y="25329"/>
                  </a:lnTo>
                  <a:close/>
                  <a:moveTo>
                    <a:pt x="35948" y="1"/>
                  </a:moveTo>
                  <a:cubicBezTo>
                    <a:pt x="35934" y="1"/>
                    <a:pt x="35921" y="2"/>
                    <a:pt x="35907" y="5"/>
                  </a:cubicBezTo>
                  <a:cubicBezTo>
                    <a:pt x="35809" y="15"/>
                    <a:pt x="35730" y="84"/>
                    <a:pt x="35711" y="172"/>
                  </a:cubicBezTo>
                  <a:lnTo>
                    <a:pt x="31688" y="19478"/>
                  </a:lnTo>
                  <a:lnTo>
                    <a:pt x="16788" y="17491"/>
                  </a:lnTo>
                  <a:cubicBezTo>
                    <a:pt x="16778" y="17490"/>
                    <a:pt x="16767" y="17490"/>
                    <a:pt x="16757" y="17490"/>
                  </a:cubicBezTo>
                  <a:cubicBezTo>
                    <a:pt x="16640" y="17490"/>
                    <a:pt x="16526" y="17539"/>
                    <a:pt x="16454" y="17639"/>
                  </a:cubicBezTo>
                  <a:lnTo>
                    <a:pt x="18854" y="1303"/>
                  </a:lnTo>
                  <a:cubicBezTo>
                    <a:pt x="18870" y="1139"/>
                    <a:pt x="18744" y="1048"/>
                    <a:pt x="18619" y="1048"/>
                  </a:cubicBezTo>
                  <a:cubicBezTo>
                    <a:pt x="18518" y="1048"/>
                    <a:pt x="18418" y="1107"/>
                    <a:pt x="18392" y="1234"/>
                  </a:cubicBezTo>
                  <a:lnTo>
                    <a:pt x="16739" y="11826"/>
                  </a:lnTo>
                  <a:lnTo>
                    <a:pt x="59" y="10941"/>
                  </a:lnTo>
                  <a:lnTo>
                    <a:pt x="0" y="12092"/>
                  </a:lnTo>
                  <a:lnTo>
                    <a:pt x="3108" y="12249"/>
                  </a:lnTo>
                  <a:lnTo>
                    <a:pt x="3148" y="20717"/>
                  </a:lnTo>
                  <a:lnTo>
                    <a:pt x="1741" y="20530"/>
                  </a:lnTo>
                  <a:cubicBezTo>
                    <a:pt x="1729" y="20529"/>
                    <a:pt x="1717" y="20528"/>
                    <a:pt x="1705" y="20528"/>
                  </a:cubicBezTo>
                  <a:cubicBezTo>
                    <a:pt x="1504" y="20528"/>
                    <a:pt x="1338" y="20680"/>
                    <a:pt x="1338" y="20884"/>
                  </a:cubicBezTo>
                  <a:lnTo>
                    <a:pt x="1338" y="20963"/>
                  </a:lnTo>
                  <a:cubicBezTo>
                    <a:pt x="1338" y="21140"/>
                    <a:pt x="1466" y="21287"/>
                    <a:pt x="1643" y="21317"/>
                  </a:cubicBezTo>
                  <a:lnTo>
                    <a:pt x="2135" y="21376"/>
                  </a:lnTo>
                  <a:lnTo>
                    <a:pt x="2243" y="22330"/>
                  </a:lnTo>
                  <a:lnTo>
                    <a:pt x="5508" y="22763"/>
                  </a:lnTo>
                  <a:lnTo>
                    <a:pt x="8852" y="29529"/>
                  </a:lnTo>
                  <a:lnTo>
                    <a:pt x="6983" y="29293"/>
                  </a:lnTo>
                  <a:lnTo>
                    <a:pt x="6914" y="29804"/>
                  </a:lnTo>
                  <a:lnTo>
                    <a:pt x="9127" y="30089"/>
                  </a:lnTo>
                  <a:lnTo>
                    <a:pt x="11222" y="34318"/>
                  </a:lnTo>
                  <a:lnTo>
                    <a:pt x="6806" y="45638"/>
                  </a:lnTo>
                  <a:lnTo>
                    <a:pt x="7357" y="45638"/>
                  </a:lnTo>
                  <a:lnTo>
                    <a:pt x="11507" y="34948"/>
                  </a:lnTo>
                  <a:lnTo>
                    <a:pt x="16779" y="45638"/>
                  </a:lnTo>
                  <a:lnTo>
                    <a:pt x="17359" y="45638"/>
                  </a:lnTo>
                  <a:lnTo>
                    <a:pt x="11773" y="34289"/>
                  </a:lnTo>
                  <a:lnTo>
                    <a:pt x="13199" y="30601"/>
                  </a:lnTo>
                  <a:lnTo>
                    <a:pt x="19975" y="31456"/>
                  </a:lnTo>
                  <a:lnTo>
                    <a:pt x="24204" y="40209"/>
                  </a:lnTo>
                  <a:lnTo>
                    <a:pt x="22276" y="45638"/>
                  </a:lnTo>
                  <a:lnTo>
                    <a:pt x="22827" y="45638"/>
                  </a:lnTo>
                  <a:lnTo>
                    <a:pt x="24519" y="40868"/>
                  </a:lnTo>
                  <a:lnTo>
                    <a:pt x="26820" y="45638"/>
                  </a:lnTo>
                  <a:lnTo>
                    <a:pt x="27390" y="45638"/>
                  </a:lnTo>
                  <a:lnTo>
                    <a:pt x="24764" y="40180"/>
                  </a:lnTo>
                  <a:lnTo>
                    <a:pt x="29534" y="26706"/>
                  </a:lnTo>
                  <a:lnTo>
                    <a:pt x="30016" y="26755"/>
                  </a:lnTo>
                  <a:lnTo>
                    <a:pt x="30075" y="26244"/>
                  </a:lnTo>
                  <a:lnTo>
                    <a:pt x="29711" y="26205"/>
                  </a:lnTo>
                  <a:lnTo>
                    <a:pt x="31639" y="20786"/>
                  </a:lnTo>
                  <a:lnTo>
                    <a:pt x="31826" y="20255"/>
                  </a:lnTo>
                  <a:lnTo>
                    <a:pt x="32170" y="20294"/>
                  </a:lnTo>
                  <a:cubicBezTo>
                    <a:pt x="32182" y="20295"/>
                    <a:pt x="32195" y="20296"/>
                    <a:pt x="32207" y="20296"/>
                  </a:cubicBezTo>
                  <a:cubicBezTo>
                    <a:pt x="32407" y="20296"/>
                    <a:pt x="32573" y="20144"/>
                    <a:pt x="32573" y="19940"/>
                  </a:cubicBezTo>
                  <a:lnTo>
                    <a:pt x="32573" y="19901"/>
                  </a:lnTo>
                  <a:cubicBezTo>
                    <a:pt x="32573" y="19743"/>
                    <a:pt x="32475" y="19606"/>
                    <a:pt x="32327" y="19566"/>
                  </a:cubicBezTo>
                  <a:lnTo>
                    <a:pt x="36163" y="261"/>
                  </a:lnTo>
                  <a:cubicBezTo>
                    <a:pt x="36181" y="127"/>
                    <a:pt x="36077" y="1"/>
                    <a:pt x="359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67"/>
            <p:cNvSpPr/>
            <p:nvPr/>
          </p:nvSpPr>
          <p:spPr>
            <a:xfrm>
              <a:off x="7059753" y="3738811"/>
              <a:ext cx="352095" cy="453196"/>
            </a:xfrm>
            <a:custGeom>
              <a:rect b="b" l="l" r="r" t="t"/>
              <a:pathLst>
                <a:path extrusionOk="0" h="11964" w="9295">
                  <a:moveTo>
                    <a:pt x="3948" y="3571"/>
                  </a:moveTo>
                  <a:cubicBezTo>
                    <a:pt x="4211" y="3571"/>
                    <a:pt x="4449" y="3775"/>
                    <a:pt x="4466" y="4056"/>
                  </a:cubicBezTo>
                  <a:cubicBezTo>
                    <a:pt x="4486" y="4381"/>
                    <a:pt x="4368" y="4705"/>
                    <a:pt x="4132" y="4941"/>
                  </a:cubicBezTo>
                  <a:cubicBezTo>
                    <a:pt x="3755" y="5317"/>
                    <a:pt x="3235" y="5523"/>
                    <a:pt x="2700" y="5523"/>
                  </a:cubicBezTo>
                  <a:cubicBezTo>
                    <a:pt x="2676" y="5523"/>
                    <a:pt x="2651" y="5522"/>
                    <a:pt x="2627" y="5521"/>
                  </a:cubicBezTo>
                  <a:cubicBezTo>
                    <a:pt x="2666" y="5099"/>
                    <a:pt x="2784" y="4686"/>
                    <a:pt x="2991" y="4312"/>
                  </a:cubicBezTo>
                  <a:cubicBezTo>
                    <a:pt x="3178" y="3958"/>
                    <a:pt x="3502" y="3673"/>
                    <a:pt x="3797" y="3594"/>
                  </a:cubicBezTo>
                  <a:cubicBezTo>
                    <a:pt x="3847" y="3578"/>
                    <a:pt x="3898" y="3571"/>
                    <a:pt x="3948" y="3571"/>
                  </a:cubicBezTo>
                  <a:close/>
                  <a:moveTo>
                    <a:pt x="6307" y="6317"/>
                  </a:moveTo>
                  <a:cubicBezTo>
                    <a:pt x="6461" y="6317"/>
                    <a:pt x="6596" y="6386"/>
                    <a:pt x="6679" y="6515"/>
                  </a:cubicBezTo>
                  <a:cubicBezTo>
                    <a:pt x="6757" y="6682"/>
                    <a:pt x="6767" y="6869"/>
                    <a:pt x="6698" y="7046"/>
                  </a:cubicBezTo>
                  <a:cubicBezTo>
                    <a:pt x="6492" y="7695"/>
                    <a:pt x="5872" y="8187"/>
                    <a:pt x="5164" y="8295"/>
                  </a:cubicBezTo>
                  <a:cubicBezTo>
                    <a:pt x="5184" y="7852"/>
                    <a:pt x="5282" y="7410"/>
                    <a:pt x="5479" y="7007"/>
                  </a:cubicBezTo>
                  <a:cubicBezTo>
                    <a:pt x="5636" y="6682"/>
                    <a:pt x="5813" y="6475"/>
                    <a:pt x="6020" y="6377"/>
                  </a:cubicBezTo>
                  <a:cubicBezTo>
                    <a:pt x="6098" y="6338"/>
                    <a:pt x="6197" y="6318"/>
                    <a:pt x="6285" y="6318"/>
                  </a:cubicBezTo>
                  <a:lnTo>
                    <a:pt x="6275" y="6318"/>
                  </a:lnTo>
                  <a:cubicBezTo>
                    <a:pt x="6286" y="6317"/>
                    <a:pt x="6296" y="6317"/>
                    <a:pt x="6307" y="6317"/>
                  </a:cubicBezTo>
                  <a:close/>
                  <a:moveTo>
                    <a:pt x="1350" y="1"/>
                  </a:moveTo>
                  <a:cubicBezTo>
                    <a:pt x="1320" y="1"/>
                    <a:pt x="1288" y="13"/>
                    <a:pt x="1260" y="44"/>
                  </a:cubicBezTo>
                  <a:cubicBezTo>
                    <a:pt x="483" y="830"/>
                    <a:pt x="40" y="1824"/>
                    <a:pt x="21" y="2797"/>
                  </a:cubicBezTo>
                  <a:cubicBezTo>
                    <a:pt x="1" y="3879"/>
                    <a:pt x="542" y="4922"/>
                    <a:pt x="1397" y="5443"/>
                  </a:cubicBezTo>
                  <a:cubicBezTo>
                    <a:pt x="1692" y="5610"/>
                    <a:pt x="2017" y="5728"/>
                    <a:pt x="2351" y="5767"/>
                  </a:cubicBezTo>
                  <a:cubicBezTo>
                    <a:pt x="2342" y="6161"/>
                    <a:pt x="2410" y="6554"/>
                    <a:pt x="2558" y="6918"/>
                  </a:cubicBezTo>
                  <a:cubicBezTo>
                    <a:pt x="2922" y="7833"/>
                    <a:pt x="3787" y="8501"/>
                    <a:pt x="4702" y="8570"/>
                  </a:cubicBezTo>
                  <a:cubicBezTo>
                    <a:pt x="4771" y="8580"/>
                    <a:pt x="4840" y="8580"/>
                    <a:pt x="4908" y="8580"/>
                  </a:cubicBezTo>
                  <a:cubicBezTo>
                    <a:pt x="4938" y="9318"/>
                    <a:pt x="5203" y="10036"/>
                    <a:pt x="5656" y="10626"/>
                  </a:cubicBezTo>
                  <a:cubicBezTo>
                    <a:pt x="6344" y="11472"/>
                    <a:pt x="7377" y="11963"/>
                    <a:pt x="8478" y="11963"/>
                  </a:cubicBezTo>
                  <a:cubicBezTo>
                    <a:pt x="8715" y="11963"/>
                    <a:pt x="8951" y="11944"/>
                    <a:pt x="9187" y="11894"/>
                  </a:cubicBezTo>
                  <a:cubicBezTo>
                    <a:pt x="9255" y="11875"/>
                    <a:pt x="9295" y="11806"/>
                    <a:pt x="9285" y="11737"/>
                  </a:cubicBezTo>
                  <a:cubicBezTo>
                    <a:pt x="9268" y="11679"/>
                    <a:pt x="9216" y="11634"/>
                    <a:pt x="9159" y="11634"/>
                  </a:cubicBezTo>
                  <a:cubicBezTo>
                    <a:pt x="9148" y="11634"/>
                    <a:pt x="9138" y="11636"/>
                    <a:pt x="9128" y="11639"/>
                  </a:cubicBezTo>
                  <a:cubicBezTo>
                    <a:pt x="8906" y="11683"/>
                    <a:pt x="8683" y="11705"/>
                    <a:pt x="8462" y="11705"/>
                  </a:cubicBezTo>
                  <a:cubicBezTo>
                    <a:pt x="7459" y="11705"/>
                    <a:pt x="6497" y="11258"/>
                    <a:pt x="5853" y="10468"/>
                  </a:cubicBezTo>
                  <a:cubicBezTo>
                    <a:pt x="5430" y="9918"/>
                    <a:pt x="5184" y="9249"/>
                    <a:pt x="5164" y="8560"/>
                  </a:cubicBezTo>
                  <a:cubicBezTo>
                    <a:pt x="5971" y="8442"/>
                    <a:pt x="6698" y="7872"/>
                    <a:pt x="6934" y="7125"/>
                  </a:cubicBezTo>
                  <a:cubicBezTo>
                    <a:pt x="7023" y="6879"/>
                    <a:pt x="7013" y="6613"/>
                    <a:pt x="6895" y="6377"/>
                  </a:cubicBezTo>
                  <a:cubicBezTo>
                    <a:pt x="6762" y="6162"/>
                    <a:pt x="6519" y="6065"/>
                    <a:pt x="6279" y="6065"/>
                  </a:cubicBezTo>
                  <a:cubicBezTo>
                    <a:pt x="6146" y="6065"/>
                    <a:pt x="6014" y="6095"/>
                    <a:pt x="5902" y="6151"/>
                  </a:cubicBezTo>
                  <a:cubicBezTo>
                    <a:pt x="5636" y="6279"/>
                    <a:pt x="5420" y="6515"/>
                    <a:pt x="5233" y="6898"/>
                  </a:cubicBezTo>
                  <a:cubicBezTo>
                    <a:pt x="5026" y="7341"/>
                    <a:pt x="4908" y="7833"/>
                    <a:pt x="4899" y="8324"/>
                  </a:cubicBezTo>
                  <a:cubicBezTo>
                    <a:pt x="4840" y="8324"/>
                    <a:pt x="4781" y="8324"/>
                    <a:pt x="4712" y="8315"/>
                  </a:cubicBezTo>
                  <a:cubicBezTo>
                    <a:pt x="3895" y="8246"/>
                    <a:pt x="3119" y="7646"/>
                    <a:pt x="2794" y="6830"/>
                  </a:cubicBezTo>
                  <a:cubicBezTo>
                    <a:pt x="2666" y="6495"/>
                    <a:pt x="2597" y="6141"/>
                    <a:pt x="2607" y="5787"/>
                  </a:cubicBezTo>
                  <a:lnTo>
                    <a:pt x="2607" y="5787"/>
                  </a:lnTo>
                  <a:cubicBezTo>
                    <a:pt x="2642" y="5789"/>
                    <a:pt x="2677" y="5790"/>
                    <a:pt x="2712" y="5790"/>
                  </a:cubicBezTo>
                  <a:cubicBezTo>
                    <a:pt x="3305" y="5790"/>
                    <a:pt x="3882" y="5555"/>
                    <a:pt x="4318" y="5128"/>
                  </a:cubicBezTo>
                  <a:cubicBezTo>
                    <a:pt x="4594" y="4833"/>
                    <a:pt x="4741" y="4440"/>
                    <a:pt x="4712" y="4027"/>
                  </a:cubicBezTo>
                  <a:cubicBezTo>
                    <a:pt x="4678" y="3619"/>
                    <a:pt x="4335" y="3317"/>
                    <a:pt x="3945" y="3317"/>
                  </a:cubicBezTo>
                  <a:cubicBezTo>
                    <a:pt x="3874" y="3317"/>
                    <a:pt x="3801" y="3327"/>
                    <a:pt x="3728" y="3348"/>
                  </a:cubicBezTo>
                  <a:cubicBezTo>
                    <a:pt x="3364" y="3446"/>
                    <a:pt x="2981" y="3781"/>
                    <a:pt x="2755" y="4194"/>
                  </a:cubicBezTo>
                  <a:cubicBezTo>
                    <a:pt x="2538" y="4607"/>
                    <a:pt x="2410" y="5049"/>
                    <a:pt x="2361" y="5502"/>
                  </a:cubicBezTo>
                  <a:cubicBezTo>
                    <a:pt x="2076" y="5462"/>
                    <a:pt x="1791" y="5374"/>
                    <a:pt x="1535" y="5217"/>
                  </a:cubicBezTo>
                  <a:cubicBezTo>
                    <a:pt x="748" y="4745"/>
                    <a:pt x="257" y="3800"/>
                    <a:pt x="276" y="2797"/>
                  </a:cubicBezTo>
                  <a:cubicBezTo>
                    <a:pt x="296" y="1892"/>
                    <a:pt x="719" y="958"/>
                    <a:pt x="1437" y="221"/>
                  </a:cubicBezTo>
                  <a:cubicBezTo>
                    <a:pt x="1534" y="131"/>
                    <a:pt x="1449" y="1"/>
                    <a:pt x="135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67"/>
            <p:cNvSpPr/>
            <p:nvPr/>
          </p:nvSpPr>
          <p:spPr>
            <a:xfrm>
              <a:off x="7378669" y="3358189"/>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67"/>
            <p:cNvSpPr/>
            <p:nvPr/>
          </p:nvSpPr>
          <p:spPr>
            <a:xfrm>
              <a:off x="7947142" y="2732102"/>
              <a:ext cx="257508" cy="137732"/>
            </a:xfrm>
            <a:custGeom>
              <a:rect b="b" l="l" r="r" t="t"/>
              <a:pathLst>
                <a:path extrusionOk="0" h="3636" w="6798">
                  <a:moveTo>
                    <a:pt x="3296" y="1118"/>
                  </a:moveTo>
                  <a:cubicBezTo>
                    <a:pt x="3503" y="1511"/>
                    <a:pt x="3562" y="1964"/>
                    <a:pt x="3473" y="2397"/>
                  </a:cubicBezTo>
                  <a:cubicBezTo>
                    <a:pt x="3385" y="2810"/>
                    <a:pt x="3089" y="3272"/>
                    <a:pt x="2647" y="3370"/>
                  </a:cubicBezTo>
                  <a:cubicBezTo>
                    <a:pt x="2617" y="3377"/>
                    <a:pt x="2587" y="3380"/>
                    <a:pt x="2556" y="3380"/>
                  </a:cubicBezTo>
                  <a:cubicBezTo>
                    <a:pt x="2495" y="3380"/>
                    <a:pt x="2434" y="3367"/>
                    <a:pt x="2381" y="3341"/>
                  </a:cubicBezTo>
                  <a:cubicBezTo>
                    <a:pt x="2254" y="3262"/>
                    <a:pt x="2234" y="3065"/>
                    <a:pt x="2234" y="2947"/>
                  </a:cubicBezTo>
                  <a:cubicBezTo>
                    <a:pt x="2224" y="2328"/>
                    <a:pt x="2578" y="1679"/>
                    <a:pt x="3178" y="1216"/>
                  </a:cubicBezTo>
                  <a:cubicBezTo>
                    <a:pt x="3217" y="1187"/>
                    <a:pt x="3257" y="1157"/>
                    <a:pt x="3296" y="1118"/>
                  </a:cubicBezTo>
                  <a:close/>
                  <a:moveTo>
                    <a:pt x="2120" y="0"/>
                  </a:moveTo>
                  <a:cubicBezTo>
                    <a:pt x="1852" y="0"/>
                    <a:pt x="1582" y="70"/>
                    <a:pt x="1349" y="203"/>
                  </a:cubicBezTo>
                  <a:cubicBezTo>
                    <a:pt x="601" y="597"/>
                    <a:pt x="110" y="1334"/>
                    <a:pt x="11" y="2161"/>
                  </a:cubicBezTo>
                  <a:cubicBezTo>
                    <a:pt x="1" y="2256"/>
                    <a:pt x="71" y="2309"/>
                    <a:pt x="140" y="2309"/>
                  </a:cubicBezTo>
                  <a:cubicBezTo>
                    <a:pt x="199" y="2309"/>
                    <a:pt x="258" y="2271"/>
                    <a:pt x="267" y="2190"/>
                  </a:cubicBezTo>
                  <a:cubicBezTo>
                    <a:pt x="355" y="1443"/>
                    <a:pt x="808" y="794"/>
                    <a:pt x="1467" y="430"/>
                  </a:cubicBezTo>
                  <a:cubicBezTo>
                    <a:pt x="1673" y="318"/>
                    <a:pt x="1902" y="259"/>
                    <a:pt x="2134" y="259"/>
                  </a:cubicBezTo>
                  <a:cubicBezTo>
                    <a:pt x="2167" y="259"/>
                    <a:pt x="2200" y="260"/>
                    <a:pt x="2234" y="262"/>
                  </a:cubicBezTo>
                  <a:cubicBezTo>
                    <a:pt x="2529" y="312"/>
                    <a:pt x="2785" y="459"/>
                    <a:pt x="2981" y="676"/>
                  </a:cubicBezTo>
                  <a:cubicBezTo>
                    <a:pt x="3050" y="744"/>
                    <a:pt x="3109" y="823"/>
                    <a:pt x="3168" y="902"/>
                  </a:cubicBezTo>
                  <a:cubicBezTo>
                    <a:pt x="3119" y="941"/>
                    <a:pt x="3070" y="971"/>
                    <a:pt x="3021" y="1010"/>
                  </a:cubicBezTo>
                  <a:cubicBezTo>
                    <a:pt x="2362" y="1521"/>
                    <a:pt x="1968" y="2249"/>
                    <a:pt x="1968" y="2947"/>
                  </a:cubicBezTo>
                  <a:cubicBezTo>
                    <a:pt x="1978" y="3242"/>
                    <a:pt x="2077" y="3459"/>
                    <a:pt x="2254" y="3567"/>
                  </a:cubicBezTo>
                  <a:cubicBezTo>
                    <a:pt x="2332" y="3616"/>
                    <a:pt x="2431" y="3636"/>
                    <a:pt x="2529" y="3636"/>
                  </a:cubicBezTo>
                  <a:cubicBezTo>
                    <a:pt x="2588" y="3636"/>
                    <a:pt x="2637" y="3636"/>
                    <a:pt x="2696" y="3626"/>
                  </a:cubicBezTo>
                  <a:cubicBezTo>
                    <a:pt x="3296" y="3498"/>
                    <a:pt x="3621" y="2918"/>
                    <a:pt x="3719" y="2456"/>
                  </a:cubicBezTo>
                  <a:cubicBezTo>
                    <a:pt x="3827" y="1964"/>
                    <a:pt x="3748" y="1443"/>
                    <a:pt x="3512" y="990"/>
                  </a:cubicBezTo>
                  <a:cubicBezTo>
                    <a:pt x="3793" y="820"/>
                    <a:pt x="4110" y="738"/>
                    <a:pt x="4439" y="738"/>
                  </a:cubicBezTo>
                  <a:cubicBezTo>
                    <a:pt x="4490" y="738"/>
                    <a:pt x="4542" y="740"/>
                    <a:pt x="4594" y="744"/>
                  </a:cubicBezTo>
                  <a:cubicBezTo>
                    <a:pt x="4909" y="794"/>
                    <a:pt x="5204" y="921"/>
                    <a:pt x="5450" y="1128"/>
                  </a:cubicBezTo>
                  <a:cubicBezTo>
                    <a:pt x="6178" y="1688"/>
                    <a:pt x="6512" y="2672"/>
                    <a:pt x="6246" y="3469"/>
                  </a:cubicBezTo>
                  <a:cubicBezTo>
                    <a:pt x="6217" y="3528"/>
                    <a:pt x="6256" y="3606"/>
                    <a:pt x="6325" y="3626"/>
                  </a:cubicBezTo>
                  <a:cubicBezTo>
                    <a:pt x="6341" y="3633"/>
                    <a:pt x="6357" y="3636"/>
                    <a:pt x="6373" y="3636"/>
                  </a:cubicBezTo>
                  <a:cubicBezTo>
                    <a:pt x="6427" y="3636"/>
                    <a:pt x="6477" y="3600"/>
                    <a:pt x="6492" y="3547"/>
                  </a:cubicBezTo>
                  <a:cubicBezTo>
                    <a:pt x="6797" y="2652"/>
                    <a:pt x="6423" y="1551"/>
                    <a:pt x="5607" y="921"/>
                  </a:cubicBezTo>
                  <a:cubicBezTo>
                    <a:pt x="5322" y="685"/>
                    <a:pt x="4988" y="538"/>
                    <a:pt x="4624" y="489"/>
                  </a:cubicBezTo>
                  <a:cubicBezTo>
                    <a:pt x="4551" y="480"/>
                    <a:pt x="4478" y="476"/>
                    <a:pt x="4405" y="476"/>
                  </a:cubicBezTo>
                  <a:cubicBezTo>
                    <a:pt x="4047" y="476"/>
                    <a:pt x="3695" y="576"/>
                    <a:pt x="3385" y="764"/>
                  </a:cubicBezTo>
                  <a:cubicBezTo>
                    <a:pt x="3326" y="666"/>
                    <a:pt x="3247" y="577"/>
                    <a:pt x="3168" y="498"/>
                  </a:cubicBezTo>
                  <a:cubicBezTo>
                    <a:pt x="2932" y="233"/>
                    <a:pt x="2617" y="56"/>
                    <a:pt x="2263" y="7"/>
                  </a:cubicBezTo>
                  <a:cubicBezTo>
                    <a:pt x="2216" y="2"/>
                    <a:pt x="2168" y="0"/>
                    <a:pt x="212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41" name="Google Shape;5441;p67"/>
          <p:cNvSpPr txBox="1"/>
          <p:nvPr>
            <p:ph idx="4294967295" type="ctrTitle"/>
          </p:nvPr>
        </p:nvSpPr>
        <p:spPr>
          <a:xfrm>
            <a:off x="2402075" y="1754200"/>
            <a:ext cx="4786200" cy="11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600"/>
              <a:t>Thanks</a:t>
            </a:r>
            <a:r>
              <a:rPr lang="en" sz="9600">
                <a:solidFill>
                  <a:schemeClr val="lt1"/>
                </a:solidFill>
              </a:rPr>
              <a:t>!</a:t>
            </a:r>
            <a:endParaRPr sz="9600">
              <a:solidFill>
                <a:schemeClr val="lt1"/>
              </a:solidFill>
            </a:endParaRPr>
          </a:p>
        </p:txBody>
      </p:sp>
      <p:grpSp>
        <p:nvGrpSpPr>
          <p:cNvPr id="5442" name="Google Shape;5442;p67"/>
          <p:cNvGrpSpPr/>
          <p:nvPr/>
        </p:nvGrpSpPr>
        <p:grpSpPr>
          <a:xfrm>
            <a:off x="973013" y="3174925"/>
            <a:ext cx="1519250" cy="1281175"/>
            <a:chOff x="2923963" y="1007938"/>
            <a:chExt cx="1519250" cy="1281175"/>
          </a:xfrm>
        </p:grpSpPr>
        <p:sp>
          <p:nvSpPr>
            <p:cNvPr id="5443" name="Google Shape;5443;p67"/>
            <p:cNvSpPr/>
            <p:nvPr/>
          </p:nvSpPr>
          <p:spPr>
            <a:xfrm>
              <a:off x="2923963" y="1007938"/>
              <a:ext cx="1519250" cy="1281175"/>
            </a:xfrm>
            <a:custGeom>
              <a:rect b="b" l="l" r="r" t="t"/>
              <a:pathLst>
                <a:path extrusionOk="0" h="51247" w="60770">
                  <a:moveTo>
                    <a:pt x="47844" y="0"/>
                  </a:moveTo>
                  <a:cubicBezTo>
                    <a:pt x="47689" y="0"/>
                    <a:pt x="47530" y="25"/>
                    <a:pt x="47375" y="77"/>
                  </a:cubicBezTo>
                  <a:lnTo>
                    <a:pt x="45801" y="608"/>
                  </a:lnTo>
                  <a:cubicBezTo>
                    <a:pt x="45732" y="627"/>
                    <a:pt x="45663" y="637"/>
                    <a:pt x="45595" y="667"/>
                  </a:cubicBezTo>
                  <a:lnTo>
                    <a:pt x="42802" y="1611"/>
                  </a:lnTo>
                  <a:cubicBezTo>
                    <a:pt x="42733" y="1631"/>
                    <a:pt x="42654" y="1660"/>
                    <a:pt x="42585" y="1699"/>
                  </a:cubicBezTo>
                  <a:lnTo>
                    <a:pt x="39861" y="2634"/>
                  </a:lnTo>
                  <a:cubicBezTo>
                    <a:pt x="39772" y="2644"/>
                    <a:pt x="39694" y="2663"/>
                    <a:pt x="39615" y="2683"/>
                  </a:cubicBezTo>
                  <a:lnTo>
                    <a:pt x="36822" y="3637"/>
                  </a:lnTo>
                  <a:cubicBezTo>
                    <a:pt x="36743" y="3657"/>
                    <a:pt x="36674" y="3696"/>
                    <a:pt x="36596" y="3735"/>
                  </a:cubicBezTo>
                  <a:lnTo>
                    <a:pt x="33557" y="4768"/>
                  </a:lnTo>
                  <a:cubicBezTo>
                    <a:pt x="33468" y="4778"/>
                    <a:pt x="33380" y="4797"/>
                    <a:pt x="33291" y="4827"/>
                  </a:cubicBezTo>
                  <a:lnTo>
                    <a:pt x="30508" y="5771"/>
                  </a:lnTo>
                  <a:cubicBezTo>
                    <a:pt x="30420" y="5800"/>
                    <a:pt x="30341" y="5840"/>
                    <a:pt x="30262" y="5889"/>
                  </a:cubicBezTo>
                  <a:lnTo>
                    <a:pt x="27282" y="6892"/>
                  </a:lnTo>
                  <a:cubicBezTo>
                    <a:pt x="27194" y="6912"/>
                    <a:pt x="27095" y="6931"/>
                    <a:pt x="27007" y="6961"/>
                  </a:cubicBezTo>
                  <a:lnTo>
                    <a:pt x="25581" y="7443"/>
                  </a:lnTo>
                  <a:cubicBezTo>
                    <a:pt x="25305" y="6961"/>
                    <a:pt x="24794" y="6656"/>
                    <a:pt x="24233" y="6656"/>
                  </a:cubicBezTo>
                  <a:cubicBezTo>
                    <a:pt x="24184" y="6656"/>
                    <a:pt x="24135" y="6656"/>
                    <a:pt x="24086" y="6666"/>
                  </a:cubicBezTo>
                  <a:cubicBezTo>
                    <a:pt x="23889" y="6676"/>
                    <a:pt x="23693" y="6735"/>
                    <a:pt x="23516" y="6823"/>
                  </a:cubicBezTo>
                  <a:lnTo>
                    <a:pt x="21126" y="7138"/>
                  </a:lnTo>
                  <a:lnTo>
                    <a:pt x="20919" y="7158"/>
                  </a:lnTo>
                  <a:cubicBezTo>
                    <a:pt x="11163" y="8426"/>
                    <a:pt x="10799" y="8495"/>
                    <a:pt x="10652" y="8525"/>
                  </a:cubicBezTo>
                  <a:cubicBezTo>
                    <a:pt x="9914" y="8672"/>
                    <a:pt x="9324" y="9243"/>
                    <a:pt x="7947" y="10639"/>
                  </a:cubicBezTo>
                  <a:cubicBezTo>
                    <a:pt x="7200" y="11396"/>
                    <a:pt x="6354" y="12252"/>
                    <a:pt x="5597" y="12852"/>
                  </a:cubicBezTo>
                  <a:cubicBezTo>
                    <a:pt x="4023" y="14101"/>
                    <a:pt x="1259" y="15311"/>
                    <a:pt x="1230" y="15321"/>
                  </a:cubicBezTo>
                  <a:cubicBezTo>
                    <a:pt x="728" y="15537"/>
                    <a:pt x="384" y="16019"/>
                    <a:pt x="345" y="16570"/>
                  </a:cubicBezTo>
                  <a:cubicBezTo>
                    <a:pt x="1" y="21054"/>
                    <a:pt x="4731" y="24555"/>
                    <a:pt x="4928" y="24703"/>
                  </a:cubicBezTo>
                  <a:cubicBezTo>
                    <a:pt x="5189" y="24892"/>
                    <a:pt x="5498" y="24989"/>
                    <a:pt x="5807" y="24989"/>
                  </a:cubicBezTo>
                  <a:cubicBezTo>
                    <a:pt x="6091" y="24989"/>
                    <a:pt x="6374" y="24907"/>
                    <a:pt x="6619" y="24742"/>
                  </a:cubicBezTo>
                  <a:lnTo>
                    <a:pt x="9491" y="22874"/>
                  </a:lnTo>
                  <a:lnTo>
                    <a:pt x="12471" y="20916"/>
                  </a:lnTo>
                  <a:lnTo>
                    <a:pt x="12943" y="23119"/>
                  </a:lnTo>
                  <a:cubicBezTo>
                    <a:pt x="11743" y="23355"/>
                    <a:pt x="10956" y="24309"/>
                    <a:pt x="10524" y="25037"/>
                  </a:cubicBezTo>
                  <a:cubicBezTo>
                    <a:pt x="7996" y="25470"/>
                    <a:pt x="6216" y="27761"/>
                    <a:pt x="6432" y="30318"/>
                  </a:cubicBezTo>
                  <a:cubicBezTo>
                    <a:pt x="6649" y="32876"/>
                    <a:pt x="8783" y="34842"/>
                    <a:pt x="11350" y="34852"/>
                  </a:cubicBezTo>
                  <a:cubicBezTo>
                    <a:pt x="11724" y="35265"/>
                    <a:pt x="12176" y="35619"/>
                    <a:pt x="12668" y="35885"/>
                  </a:cubicBezTo>
                  <a:cubicBezTo>
                    <a:pt x="12550" y="35885"/>
                    <a:pt x="12422" y="35875"/>
                    <a:pt x="12304" y="35875"/>
                  </a:cubicBezTo>
                  <a:cubicBezTo>
                    <a:pt x="10868" y="35885"/>
                    <a:pt x="9442" y="36062"/>
                    <a:pt x="8045" y="36396"/>
                  </a:cubicBezTo>
                  <a:cubicBezTo>
                    <a:pt x="7563" y="36514"/>
                    <a:pt x="7170" y="36878"/>
                    <a:pt x="7003" y="37350"/>
                  </a:cubicBezTo>
                  <a:lnTo>
                    <a:pt x="4613" y="44195"/>
                  </a:lnTo>
                  <a:cubicBezTo>
                    <a:pt x="4298" y="45080"/>
                    <a:pt x="4869" y="46034"/>
                    <a:pt x="5803" y="46162"/>
                  </a:cubicBezTo>
                  <a:cubicBezTo>
                    <a:pt x="8036" y="46516"/>
                    <a:pt x="10248" y="46998"/>
                    <a:pt x="12432" y="47598"/>
                  </a:cubicBezTo>
                  <a:cubicBezTo>
                    <a:pt x="13927" y="48041"/>
                    <a:pt x="15402" y="48582"/>
                    <a:pt x="16818" y="49221"/>
                  </a:cubicBezTo>
                  <a:cubicBezTo>
                    <a:pt x="17113" y="49555"/>
                    <a:pt x="17536" y="49752"/>
                    <a:pt x="17979" y="49752"/>
                  </a:cubicBezTo>
                  <a:cubicBezTo>
                    <a:pt x="18716" y="50096"/>
                    <a:pt x="19336" y="50411"/>
                    <a:pt x="19759" y="50617"/>
                  </a:cubicBezTo>
                  <a:cubicBezTo>
                    <a:pt x="20014" y="50932"/>
                    <a:pt x="20378" y="51129"/>
                    <a:pt x="20781" y="51178"/>
                  </a:cubicBezTo>
                  <a:cubicBezTo>
                    <a:pt x="20880" y="51198"/>
                    <a:pt x="20978" y="51207"/>
                    <a:pt x="21076" y="51207"/>
                  </a:cubicBezTo>
                  <a:cubicBezTo>
                    <a:pt x="21785" y="51207"/>
                    <a:pt x="22394" y="50735"/>
                    <a:pt x="22591" y="50057"/>
                  </a:cubicBezTo>
                  <a:cubicBezTo>
                    <a:pt x="22906" y="48965"/>
                    <a:pt x="22916" y="47962"/>
                    <a:pt x="22640" y="47067"/>
                  </a:cubicBezTo>
                  <a:lnTo>
                    <a:pt x="22640" y="47067"/>
                  </a:lnTo>
                  <a:cubicBezTo>
                    <a:pt x="26328" y="49693"/>
                    <a:pt x="31492" y="51247"/>
                    <a:pt x="36566" y="51247"/>
                  </a:cubicBezTo>
                  <a:cubicBezTo>
                    <a:pt x="36753" y="51247"/>
                    <a:pt x="36940" y="51247"/>
                    <a:pt x="37127" y="51237"/>
                  </a:cubicBezTo>
                  <a:cubicBezTo>
                    <a:pt x="42064" y="51119"/>
                    <a:pt x="46539" y="49742"/>
                    <a:pt x="50079" y="47264"/>
                  </a:cubicBezTo>
                  <a:cubicBezTo>
                    <a:pt x="57937" y="41737"/>
                    <a:pt x="60770" y="31666"/>
                    <a:pt x="56974" y="23100"/>
                  </a:cubicBezTo>
                  <a:cubicBezTo>
                    <a:pt x="57278" y="22706"/>
                    <a:pt x="57524" y="22274"/>
                    <a:pt x="57701" y="21811"/>
                  </a:cubicBezTo>
                  <a:cubicBezTo>
                    <a:pt x="58301" y="20258"/>
                    <a:pt x="58075" y="18527"/>
                    <a:pt x="57170" y="17278"/>
                  </a:cubicBezTo>
                  <a:cubicBezTo>
                    <a:pt x="57180" y="17209"/>
                    <a:pt x="57190" y="17140"/>
                    <a:pt x="57190" y="17071"/>
                  </a:cubicBezTo>
                  <a:cubicBezTo>
                    <a:pt x="57318" y="15507"/>
                    <a:pt x="56580" y="13973"/>
                    <a:pt x="55302" y="13167"/>
                  </a:cubicBezTo>
                  <a:cubicBezTo>
                    <a:pt x="54663" y="12768"/>
                    <a:pt x="53934" y="12562"/>
                    <a:pt x="53201" y="12562"/>
                  </a:cubicBezTo>
                  <a:cubicBezTo>
                    <a:pt x="52850" y="12562"/>
                    <a:pt x="52498" y="12609"/>
                    <a:pt x="52154" y="12704"/>
                  </a:cubicBezTo>
                  <a:lnTo>
                    <a:pt x="51299" y="8259"/>
                  </a:lnTo>
                  <a:cubicBezTo>
                    <a:pt x="51154" y="7545"/>
                    <a:pt x="50532" y="7051"/>
                    <a:pt x="49839" y="7051"/>
                  </a:cubicBezTo>
                  <a:cubicBezTo>
                    <a:pt x="49730" y="7051"/>
                    <a:pt x="49620" y="7064"/>
                    <a:pt x="49509" y="7089"/>
                  </a:cubicBezTo>
                  <a:lnTo>
                    <a:pt x="48978" y="7217"/>
                  </a:lnTo>
                  <a:lnTo>
                    <a:pt x="48919" y="7227"/>
                  </a:lnTo>
                  <a:lnTo>
                    <a:pt x="46047" y="7876"/>
                  </a:lnTo>
                  <a:cubicBezTo>
                    <a:pt x="46018" y="7876"/>
                    <a:pt x="45988" y="7885"/>
                    <a:pt x="45959" y="7895"/>
                  </a:cubicBezTo>
                  <a:lnTo>
                    <a:pt x="43520" y="8446"/>
                  </a:lnTo>
                  <a:lnTo>
                    <a:pt x="43411" y="8446"/>
                  </a:lnTo>
                  <a:cubicBezTo>
                    <a:pt x="43293" y="8446"/>
                    <a:pt x="43185" y="8466"/>
                    <a:pt x="43077" y="8485"/>
                  </a:cubicBezTo>
                  <a:lnTo>
                    <a:pt x="41671" y="8800"/>
                  </a:lnTo>
                  <a:lnTo>
                    <a:pt x="41671" y="8800"/>
                  </a:lnTo>
                  <a:lnTo>
                    <a:pt x="43411" y="8210"/>
                  </a:lnTo>
                  <a:cubicBezTo>
                    <a:pt x="43500" y="8180"/>
                    <a:pt x="43588" y="8141"/>
                    <a:pt x="43677" y="8092"/>
                  </a:cubicBezTo>
                  <a:lnTo>
                    <a:pt x="46313" y="7207"/>
                  </a:lnTo>
                  <a:cubicBezTo>
                    <a:pt x="46401" y="7187"/>
                    <a:pt x="46490" y="7168"/>
                    <a:pt x="46588" y="7138"/>
                  </a:cubicBezTo>
                  <a:lnTo>
                    <a:pt x="49381" y="6184"/>
                  </a:lnTo>
                  <a:cubicBezTo>
                    <a:pt x="49450" y="6164"/>
                    <a:pt x="49529" y="6135"/>
                    <a:pt x="49597" y="6096"/>
                  </a:cubicBezTo>
                  <a:lnTo>
                    <a:pt x="49656" y="6076"/>
                  </a:lnTo>
                  <a:cubicBezTo>
                    <a:pt x="50473" y="5800"/>
                    <a:pt x="50886" y="4886"/>
                    <a:pt x="50551" y="4089"/>
                  </a:cubicBezTo>
                  <a:lnTo>
                    <a:pt x="49214" y="913"/>
                  </a:lnTo>
                  <a:cubicBezTo>
                    <a:pt x="48973" y="346"/>
                    <a:pt x="48427" y="0"/>
                    <a:pt x="47844"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67"/>
            <p:cNvSpPr/>
            <p:nvPr/>
          </p:nvSpPr>
          <p:spPr>
            <a:xfrm>
              <a:off x="3362338" y="1421238"/>
              <a:ext cx="1043250" cy="829425"/>
            </a:xfrm>
            <a:custGeom>
              <a:rect b="b" l="l" r="r" t="t"/>
              <a:pathLst>
                <a:path extrusionOk="0" h="33177" w="41730">
                  <a:moveTo>
                    <a:pt x="27322" y="0"/>
                  </a:moveTo>
                  <a:cubicBezTo>
                    <a:pt x="25672" y="0"/>
                    <a:pt x="24010" y="298"/>
                    <a:pt x="22562" y="1080"/>
                  </a:cubicBezTo>
                  <a:cubicBezTo>
                    <a:pt x="18943" y="3017"/>
                    <a:pt x="17114" y="7610"/>
                    <a:pt x="13229" y="8928"/>
                  </a:cubicBezTo>
                  <a:cubicBezTo>
                    <a:pt x="11016" y="9676"/>
                    <a:pt x="8547" y="9184"/>
                    <a:pt x="6266" y="9725"/>
                  </a:cubicBezTo>
                  <a:cubicBezTo>
                    <a:pt x="4338" y="10197"/>
                    <a:pt x="2666" y="11377"/>
                    <a:pt x="1575" y="13039"/>
                  </a:cubicBezTo>
                  <a:cubicBezTo>
                    <a:pt x="109" y="15291"/>
                    <a:pt x="1" y="18507"/>
                    <a:pt x="483" y="21104"/>
                  </a:cubicBezTo>
                  <a:cubicBezTo>
                    <a:pt x="1093" y="24428"/>
                    <a:pt x="2981" y="27034"/>
                    <a:pt x="5508" y="28952"/>
                  </a:cubicBezTo>
                  <a:cubicBezTo>
                    <a:pt x="9260" y="31812"/>
                    <a:pt x="14434" y="33177"/>
                    <a:pt x="19002" y="33177"/>
                  </a:cubicBezTo>
                  <a:cubicBezTo>
                    <a:pt x="19176" y="33177"/>
                    <a:pt x="19350" y="33175"/>
                    <a:pt x="19523" y="33171"/>
                  </a:cubicBezTo>
                  <a:cubicBezTo>
                    <a:pt x="23831" y="33063"/>
                    <a:pt x="28089" y="31971"/>
                    <a:pt x="31649" y="29463"/>
                  </a:cubicBezTo>
                  <a:cubicBezTo>
                    <a:pt x="38966" y="24320"/>
                    <a:pt x="41730" y="14662"/>
                    <a:pt x="37767" y="6528"/>
                  </a:cubicBezTo>
                  <a:cubicBezTo>
                    <a:pt x="37029" y="5024"/>
                    <a:pt x="36075" y="3598"/>
                    <a:pt x="34796" y="2506"/>
                  </a:cubicBezTo>
                  <a:cubicBezTo>
                    <a:pt x="32869" y="864"/>
                    <a:pt x="30312" y="87"/>
                    <a:pt x="27784" y="8"/>
                  </a:cubicBezTo>
                  <a:cubicBezTo>
                    <a:pt x="27630" y="3"/>
                    <a:pt x="27476" y="0"/>
                    <a:pt x="273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67"/>
            <p:cNvSpPr/>
            <p:nvPr/>
          </p:nvSpPr>
          <p:spPr>
            <a:xfrm>
              <a:off x="3095738" y="1667688"/>
              <a:ext cx="205425" cy="172925"/>
            </a:xfrm>
            <a:custGeom>
              <a:rect b="b" l="l" r="r" t="t"/>
              <a:pathLst>
                <a:path extrusionOk="0" h="6917" w="8217">
                  <a:moveTo>
                    <a:pt x="4406" y="1"/>
                  </a:moveTo>
                  <a:cubicBezTo>
                    <a:pt x="1790" y="1"/>
                    <a:pt x="1" y="2972"/>
                    <a:pt x="1528" y="5335"/>
                  </a:cubicBezTo>
                  <a:cubicBezTo>
                    <a:pt x="2171" y="6328"/>
                    <a:pt x="3273" y="6917"/>
                    <a:pt x="4427" y="6917"/>
                  </a:cubicBezTo>
                  <a:cubicBezTo>
                    <a:pt x="4634" y="6917"/>
                    <a:pt x="4842" y="6898"/>
                    <a:pt x="5049" y="6859"/>
                  </a:cubicBezTo>
                  <a:cubicBezTo>
                    <a:pt x="6426" y="6613"/>
                    <a:pt x="7518" y="5561"/>
                    <a:pt x="7813" y="4194"/>
                  </a:cubicBezTo>
                  <a:cubicBezTo>
                    <a:pt x="8216" y="2325"/>
                    <a:pt x="7026" y="486"/>
                    <a:pt x="5167" y="83"/>
                  </a:cubicBezTo>
                  <a:cubicBezTo>
                    <a:pt x="4908" y="27"/>
                    <a:pt x="4653" y="1"/>
                    <a:pt x="4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67"/>
            <p:cNvSpPr/>
            <p:nvPr/>
          </p:nvSpPr>
          <p:spPr>
            <a:xfrm>
              <a:off x="3817413" y="2009388"/>
              <a:ext cx="205375" cy="172900"/>
            </a:xfrm>
            <a:custGeom>
              <a:rect b="b" l="l" r="r" t="t"/>
              <a:pathLst>
                <a:path extrusionOk="0" h="6916" w="8215">
                  <a:moveTo>
                    <a:pt x="4385" y="1"/>
                  </a:moveTo>
                  <a:cubicBezTo>
                    <a:pt x="1776" y="1"/>
                    <a:pt x="1" y="2967"/>
                    <a:pt x="1527" y="5327"/>
                  </a:cubicBezTo>
                  <a:cubicBezTo>
                    <a:pt x="2171" y="6332"/>
                    <a:pt x="3272" y="6916"/>
                    <a:pt x="4434" y="6916"/>
                  </a:cubicBezTo>
                  <a:cubicBezTo>
                    <a:pt x="4637" y="6916"/>
                    <a:pt x="4843" y="6898"/>
                    <a:pt x="5047" y="6862"/>
                  </a:cubicBezTo>
                  <a:cubicBezTo>
                    <a:pt x="6424" y="6616"/>
                    <a:pt x="7506" y="5563"/>
                    <a:pt x="7811" y="4196"/>
                  </a:cubicBezTo>
                  <a:cubicBezTo>
                    <a:pt x="8214" y="2328"/>
                    <a:pt x="7024" y="479"/>
                    <a:pt x="5156" y="85"/>
                  </a:cubicBezTo>
                  <a:cubicBezTo>
                    <a:pt x="4892" y="28"/>
                    <a:pt x="4635" y="1"/>
                    <a:pt x="438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67"/>
            <p:cNvSpPr/>
            <p:nvPr/>
          </p:nvSpPr>
          <p:spPr>
            <a:xfrm>
              <a:off x="3073213" y="1940613"/>
              <a:ext cx="634600" cy="306700"/>
            </a:xfrm>
            <a:custGeom>
              <a:rect b="b" l="l" r="r" t="t"/>
              <a:pathLst>
                <a:path extrusionOk="0" h="12268" w="25384">
                  <a:moveTo>
                    <a:pt x="6286" y="0"/>
                  </a:moveTo>
                  <a:cubicBezTo>
                    <a:pt x="4251" y="0"/>
                    <a:pt x="2390" y="476"/>
                    <a:pt x="2390" y="476"/>
                  </a:cubicBezTo>
                  <a:lnTo>
                    <a:pt x="0" y="7331"/>
                  </a:lnTo>
                  <a:cubicBezTo>
                    <a:pt x="2302" y="7685"/>
                    <a:pt x="4573" y="8177"/>
                    <a:pt x="6816" y="8796"/>
                  </a:cubicBezTo>
                  <a:cubicBezTo>
                    <a:pt x="10553" y="9829"/>
                    <a:pt x="15057" y="12268"/>
                    <a:pt x="15057" y="12268"/>
                  </a:cubicBezTo>
                  <a:cubicBezTo>
                    <a:pt x="15854" y="9032"/>
                    <a:pt x="13907" y="8678"/>
                    <a:pt x="13907" y="8678"/>
                  </a:cubicBezTo>
                  <a:cubicBezTo>
                    <a:pt x="13907" y="8678"/>
                    <a:pt x="22197" y="5934"/>
                    <a:pt x="23791" y="4498"/>
                  </a:cubicBezTo>
                  <a:cubicBezTo>
                    <a:pt x="25384" y="3063"/>
                    <a:pt x="24863" y="1666"/>
                    <a:pt x="24430" y="1194"/>
                  </a:cubicBezTo>
                  <a:cubicBezTo>
                    <a:pt x="24391" y="1151"/>
                    <a:pt x="24271" y="1131"/>
                    <a:pt x="24086" y="1131"/>
                  </a:cubicBezTo>
                  <a:cubicBezTo>
                    <a:pt x="22218" y="1131"/>
                    <a:pt x="13671" y="3141"/>
                    <a:pt x="13671" y="3141"/>
                  </a:cubicBezTo>
                  <a:cubicBezTo>
                    <a:pt x="13671" y="3141"/>
                    <a:pt x="12117" y="1745"/>
                    <a:pt x="9442" y="555"/>
                  </a:cubicBezTo>
                  <a:cubicBezTo>
                    <a:pt x="8513" y="137"/>
                    <a:pt x="7374" y="0"/>
                    <a:pt x="6286" y="0"/>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67"/>
            <p:cNvSpPr/>
            <p:nvPr/>
          </p:nvSpPr>
          <p:spPr>
            <a:xfrm>
              <a:off x="3392838" y="1973363"/>
              <a:ext cx="297625" cy="79225"/>
            </a:xfrm>
            <a:custGeom>
              <a:rect b="b" l="l" r="r" t="t"/>
              <a:pathLst>
                <a:path extrusionOk="0" h="3169" w="11905">
                  <a:moveTo>
                    <a:pt x="11781" y="0"/>
                  </a:moveTo>
                  <a:cubicBezTo>
                    <a:pt x="11775" y="0"/>
                    <a:pt x="11769" y="1"/>
                    <a:pt x="11763" y="2"/>
                  </a:cubicBezTo>
                  <a:lnTo>
                    <a:pt x="79" y="2992"/>
                  </a:lnTo>
                  <a:cubicBezTo>
                    <a:pt x="30" y="3002"/>
                    <a:pt x="0" y="3051"/>
                    <a:pt x="10" y="3100"/>
                  </a:cubicBezTo>
                  <a:cubicBezTo>
                    <a:pt x="20" y="3139"/>
                    <a:pt x="59" y="3169"/>
                    <a:pt x="99" y="3169"/>
                  </a:cubicBezTo>
                  <a:cubicBezTo>
                    <a:pt x="109" y="3169"/>
                    <a:pt x="109" y="3169"/>
                    <a:pt x="118" y="3159"/>
                  </a:cubicBezTo>
                  <a:lnTo>
                    <a:pt x="11802" y="179"/>
                  </a:lnTo>
                  <a:cubicBezTo>
                    <a:pt x="11904" y="142"/>
                    <a:pt x="11875" y="0"/>
                    <a:pt x="11781"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67"/>
            <p:cNvSpPr/>
            <p:nvPr/>
          </p:nvSpPr>
          <p:spPr>
            <a:xfrm>
              <a:off x="3324838" y="1993613"/>
              <a:ext cx="371175" cy="255925"/>
            </a:xfrm>
            <a:custGeom>
              <a:rect b="b" l="l" r="r" t="t"/>
              <a:pathLst>
                <a:path extrusionOk="0" h="10237" w="14847">
                  <a:moveTo>
                    <a:pt x="14748" y="1"/>
                  </a:moveTo>
                  <a:cubicBezTo>
                    <a:pt x="14735" y="1"/>
                    <a:pt x="14722" y="3"/>
                    <a:pt x="14709" y="8"/>
                  </a:cubicBezTo>
                  <a:cubicBezTo>
                    <a:pt x="14670" y="18"/>
                    <a:pt x="10864" y="1631"/>
                    <a:pt x="8503" y="2369"/>
                  </a:cubicBezTo>
                  <a:cubicBezTo>
                    <a:pt x="6251" y="3067"/>
                    <a:pt x="3094" y="3696"/>
                    <a:pt x="2770" y="3765"/>
                  </a:cubicBezTo>
                  <a:cubicBezTo>
                    <a:pt x="2838" y="2762"/>
                    <a:pt x="2878" y="1759"/>
                    <a:pt x="2898" y="766"/>
                  </a:cubicBezTo>
                  <a:cubicBezTo>
                    <a:pt x="2898" y="716"/>
                    <a:pt x="2858" y="677"/>
                    <a:pt x="2809" y="677"/>
                  </a:cubicBezTo>
                  <a:cubicBezTo>
                    <a:pt x="2760" y="677"/>
                    <a:pt x="2720" y="716"/>
                    <a:pt x="2720" y="766"/>
                  </a:cubicBezTo>
                  <a:cubicBezTo>
                    <a:pt x="2711" y="2211"/>
                    <a:pt x="2622" y="3667"/>
                    <a:pt x="2484" y="5113"/>
                  </a:cubicBezTo>
                  <a:cubicBezTo>
                    <a:pt x="1983" y="3814"/>
                    <a:pt x="1216" y="2644"/>
                    <a:pt x="232" y="1670"/>
                  </a:cubicBezTo>
                  <a:cubicBezTo>
                    <a:pt x="215" y="1655"/>
                    <a:pt x="196" y="1648"/>
                    <a:pt x="177" y="1648"/>
                  </a:cubicBezTo>
                  <a:cubicBezTo>
                    <a:pt x="114" y="1648"/>
                    <a:pt x="61" y="1727"/>
                    <a:pt x="114" y="1788"/>
                  </a:cubicBezTo>
                  <a:cubicBezTo>
                    <a:pt x="1147" y="2821"/>
                    <a:pt x="1934" y="4070"/>
                    <a:pt x="2425" y="5447"/>
                  </a:cubicBezTo>
                  <a:cubicBezTo>
                    <a:pt x="1776" y="5103"/>
                    <a:pt x="1098" y="4798"/>
                    <a:pt x="439" y="4493"/>
                  </a:cubicBezTo>
                  <a:lnTo>
                    <a:pt x="163" y="4375"/>
                  </a:lnTo>
                  <a:cubicBezTo>
                    <a:pt x="150" y="4368"/>
                    <a:pt x="138" y="4366"/>
                    <a:pt x="126" y="4366"/>
                  </a:cubicBezTo>
                  <a:cubicBezTo>
                    <a:pt x="48" y="4366"/>
                    <a:pt x="1" y="4490"/>
                    <a:pt x="95" y="4532"/>
                  </a:cubicBezTo>
                  <a:lnTo>
                    <a:pt x="360" y="4650"/>
                  </a:lnTo>
                  <a:cubicBezTo>
                    <a:pt x="1668" y="5250"/>
                    <a:pt x="3016" y="5860"/>
                    <a:pt x="4088" y="6775"/>
                  </a:cubicBezTo>
                  <a:cubicBezTo>
                    <a:pt x="5032" y="7581"/>
                    <a:pt x="5307" y="8604"/>
                    <a:pt x="4953" y="10000"/>
                  </a:cubicBezTo>
                  <a:cubicBezTo>
                    <a:pt x="4706" y="8998"/>
                    <a:pt x="3815" y="8365"/>
                    <a:pt x="2870" y="8365"/>
                  </a:cubicBezTo>
                  <a:cubicBezTo>
                    <a:pt x="2536" y="8365"/>
                    <a:pt x="2196" y="8444"/>
                    <a:pt x="1875" y="8614"/>
                  </a:cubicBezTo>
                  <a:cubicBezTo>
                    <a:pt x="1791" y="8664"/>
                    <a:pt x="1835" y="8784"/>
                    <a:pt x="1916" y="8784"/>
                  </a:cubicBezTo>
                  <a:cubicBezTo>
                    <a:pt x="1931" y="8784"/>
                    <a:pt x="1947" y="8780"/>
                    <a:pt x="1963" y="8771"/>
                  </a:cubicBezTo>
                  <a:cubicBezTo>
                    <a:pt x="2255" y="8618"/>
                    <a:pt x="2565" y="8546"/>
                    <a:pt x="2868" y="8546"/>
                  </a:cubicBezTo>
                  <a:cubicBezTo>
                    <a:pt x="3770" y="8546"/>
                    <a:pt x="4619" y="9176"/>
                    <a:pt x="4796" y="10148"/>
                  </a:cubicBezTo>
                  <a:cubicBezTo>
                    <a:pt x="4805" y="10187"/>
                    <a:pt x="4845" y="10217"/>
                    <a:pt x="4884" y="10217"/>
                  </a:cubicBezTo>
                  <a:lnTo>
                    <a:pt x="4904" y="10217"/>
                  </a:lnTo>
                  <a:cubicBezTo>
                    <a:pt x="4914" y="10217"/>
                    <a:pt x="4923" y="10217"/>
                    <a:pt x="4933" y="10207"/>
                  </a:cubicBezTo>
                  <a:cubicBezTo>
                    <a:pt x="4943" y="10217"/>
                    <a:pt x="4953" y="10227"/>
                    <a:pt x="4973" y="10236"/>
                  </a:cubicBezTo>
                  <a:lnTo>
                    <a:pt x="4992" y="10236"/>
                  </a:lnTo>
                  <a:cubicBezTo>
                    <a:pt x="5032" y="10236"/>
                    <a:pt x="5071" y="10207"/>
                    <a:pt x="5081" y="10168"/>
                  </a:cubicBezTo>
                  <a:cubicBezTo>
                    <a:pt x="5504" y="8663"/>
                    <a:pt x="5219" y="7502"/>
                    <a:pt x="4196" y="6637"/>
                  </a:cubicBezTo>
                  <a:cubicBezTo>
                    <a:pt x="3704" y="6224"/>
                    <a:pt x="3173" y="5860"/>
                    <a:pt x="2602" y="5555"/>
                  </a:cubicBezTo>
                  <a:cubicBezTo>
                    <a:pt x="2661" y="5014"/>
                    <a:pt x="2711" y="4483"/>
                    <a:pt x="2750" y="3942"/>
                  </a:cubicBezTo>
                  <a:lnTo>
                    <a:pt x="2770" y="3942"/>
                  </a:lnTo>
                  <a:cubicBezTo>
                    <a:pt x="2809" y="3932"/>
                    <a:pt x="6182" y="3273"/>
                    <a:pt x="8553" y="2526"/>
                  </a:cubicBezTo>
                  <a:cubicBezTo>
                    <a:pt x="10923" y="1788"/>
                    <a:pt x="14739" y="185"/>
                    <a:pt x="14778" y="166"/>
                  </a:cubicBezTo>
                  <a:cubicBezTo>
                    <a:pt x="14817" y="146"/>
                    <a:pt x="14847" y="97"/>
                    <a:pt x="14827" y="48"/>
                  </a:cubicBezTo>
                  <a:cubicBezTo>
                    <a:pt x="14813" y="19"/>
                    <a:pt x="14783" y="1"/>
                    <a:pt x="1474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67"/>
            <p:cNvSpPr/>
            <p:nvPr/>
          </p:nvSpPr>
          <p:spPr>
            <a:xfrm>
              <a:off x="3221213" y="1043763"/>
              <a:ext cx="931150" cy="383350"/>
            </a:xfrm>
            <a:custGeom>
              <a:rect b="b" l="l" r="r" t="t"/>
              <a:pathLst>
                <a:path extrusionOk="0" h="15334" w="37246">
                  <a:moveTo>
                    <a:pt x="35908" y="1"/>
                  </a:moveTo>
                  <a:lnTo>
                    <a:pt x="1" y="12196"/>
                  </a:lnTo>
                  <a:lnTo>
                    <a:pt x="1220" y="15333"/>
                  </a:lnTo>
                  <a:lnTo>
                    <a:pt x="37245" y="3168"/>
                  </a:lnTo>
                  <a:lnTo>
                    <a:pt x="3590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67"/>
            <p:cNvSpPr/>
            <p:nvPr/>
          </p:nvSpPr>
          <p:spPr>
            <a:xfrm>
              <a:off x="3383013" y="1269238"/>
              <a:ext cx="140650" cy="90250"/>
            </a:xfrm>
            <a:custGeom>
              <a:rect b="b" l="l" r="r" t="t"/>
              <a:pathLst>
                <a:path extrusionOk="0" h="3610" w="5626">
                  <a:moveTo>
                    <a:pt x="2793" y="0"/>
                  </a:moveTo>
                  <a:lnTo>
                    <a:pt x="0" y="944"/>
                  </a:lnTo>
                  <a:lnTo>
                    <a:pt x="2803" y="3610"/>
                  </a:lnTo>
                  <a:lnTo>
                    <a:pt x="5626" y="2695"/>
                  </a:lnTo>
                  <a:lnTo>
                    <a:pt x="27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67"/>
            <p:cNvSpPr/>
            <p:nvPr/>
          </p:nvSpPr>
          <p:spPr>
            <a:xfrm>
              <a:off x="3242113" y="1318663"/>
              <a:ext cx="140675" cy="90250"/>
            </a:xfrm>
            <a:custGeom>
              <a:rect b="b" l="l" r="r" t="t"/>
              <a:pathLst>
                <a:path extrusionOk="0" h="3610" w="5627">
                  <a:moveTo>
                    <a:pt x="2794" y="0"/>
                  </a:moveTo>
                  <a:lnTo>
                    <a:pt x="1" y="944"/>
                  </a:lnTo>
                  <a:lnTo>
                    <a:pt x="2804" y="3609"/>
                  </a:lnTo>
                  <a:lnTo>
                    <a:pt x="5626" y="2705"/>
                  </a:lnTo>
                  <a:lnTo>
                    <a:pt x="279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67"/>
            <p:cNvSpPr/>
            <p:nvPr/>
          </p:nvSpPr>
          <p:spPr>
            <a:xfrm>
              <a:off x="3540363" y="1215888"/>
              <a:ext cx="140425" cy="91225"/>
            </a:xfrm>
            <a:custGeom>
              <a:rect b="b" l="l" r="r" t="t"/>
              <a:pathLst>
                <a:path extrusionOk="0" h="3649" w="5617">
                  <a:moveTo>
                    <a:pt x="2793" y="0"/>
                  </a:moveTo>
                  <a:lnTo>
                    <a:pt x="0" y="944"/>
                  </a:lnTo>
                  <a:lnTo>
                    <a:pt x="2823" y="3649"/>
                  </a:lnTo>
                  <a:lnTo>
                    <a:pt x="5616" y="2705"/>
                  </a:lnTo>
                  <a:lnTo>
                    <a:pt x="279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67"/>
            <p:cNvSpPr/>
            <p:nvPr/>
          </p:nvSpPr>
          <p:spPr>
            <a:xfrm>
              <a:off x="3697713" y="1162538"/>
              <a:ext cx="140175" cy="91225"/>
            </a:xfrm>
            <a:custGeom>
              <a:rect b="b" l="l" r="r" t="t"/>
              <a:pathLst>
                <a:path extrusionOk="0" h="3649" w="5607">
                  <a:moveTo>
                    <a:pt x="2784" y="0"/>
                  </a:moveTo>
                  <a:lnTo>
                    <a:pt x="1" y="944"/>
                  </a:lnTo>
                  <a:lnTo>
                    <a:pt x="2823" y="3649"/>
                  </a:lnTo>
                  <a:cubicBezTo>
                    <a:pt x="3748" y="3334"/>
                    <a:pt x="4682" y="3019"/>
                    <a:pt x="5606" y="2705"/>
                  </a:cubicBezTo>
                  <a:lnTo>
                    <a:pt x="2784"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67"/>
            <p:cNvSpPr/>
            <p:nvPr/>
          </p:nvSpPr>
          <p:spPr>
            <a:xfrm>
              <a:off x="3250963" y="1220063"/>
              <a:ext cx="1041775" cy="832525"/>
            </a:xfrm>
            <a:custGeom>
              <a:rect b="b" l="l" r="r" t="t"/>
              <a:pathLst>
                <a:path extrusionOk="0" h="33301" w="41671">
                  <a:moveTo>
                    <a:pt x="36704" y="0"/>
                  </a:moveTo>
                  <a:lnTo>
                    <a:pt x="36114" y="138"/>
                  </a:lnTo>
                  <a:lnTo>
                    <a:pt x="34482" y="1820"/>
                  </a:lnTo>
                  <a:lnTo>
                    <a:pt x="33154" y="807"/>
                  </a:lnTo>
                  <a:lnTo>
                    <a:pt x="1" y="8311"/>
                  </a:lnTo>
                  <a:lnTo>
                    <a:pt x="5321" y="33301"/>
                  </a:lnTo>
                  <a:lnTo>
                    <a:pt x="41671" y="25531"/>
                  </a:lnTo>
                  <a:lnTo>
                    <a:pt x="3670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67"/>
            <p:cNvSpPr/>
            <p:nvPr/>
          </p:nvSpPr>
          <p:spPr>
            <a:xfrm>
              <a:off x="3351288" y="1545038"/>
              <a:ext cx="53125" cy="52950"/>
            </a:xfrm>
            <a:custGeom>
              <a:rect b="b" l="l" r="r" t="t"/>
              <a:pathLst>
                <a:path extrusionOk="0" h="2118" w="2125">
                  <a:moveTo>
                    <a:pt x="1038" y="185"/>
                  </a:moveTo>
                  <a:cubicBezTo>
                    <a:pt x="1442" y="185"/>
                    <a:pt x="1737" y="428"/>
                    <a:pt x="1820" y="819"/>
                  </a:cubicBezTo>
                  <a:cubicBezTo>
                    <a:pt x="1918" y="1281"/>
                    <a:pt x="1653" y="1675"/>
                    <a:pt x="1141" y="1783"/>
                  </a:cubicBezTo>
                  <a:lnTo>
                    <a:pt x="571" y="1901"/>
                  </a:lnTo>
                  <a:lnTo>
                    <a:pt x="236" y="327"/>
                  </a:lnTo>
                  <a:lnTo>
                    <a:pt x="807" y="209"/>
                  </a:lnTo>
                  <a:cubicBezTo>
                    <a:pt x="887" y="193"/>
                    <a:pt x="964" y="185"/>
                    <a:pt x="1038" y="185"/>
                  </a:cubicBezTo>
                  <a:close/>
                  <a:moveTo>
                    <a:pt x="1061" y="0"/>
                  </a:moveTo>
                  <a:cubicBezTo>
                    <a:pt x="970" y="0"/>
                    <a:pt x="875" y="11"/>
                    <a:pt x="777" y="32"/>
                  </a:cubicBezTo>
                  <a:lnTo>
                    <a:pt x="0" y="200"/>
                  </a:lnTo>
                  <a:lnTo>
                    <a:pt x="404" y="2117"/>
                  </a:lnTo>
                  <a:lnTo>
                    <a:pt x="1190" y="1950"/>
                  </a:lnTo>
                  <a:cubicBezTo>
                    <a:pt x="1800" y="1822"/>
                    <a:pt x="2125" y="1331"/>
                    <a:pt x="2007" y="770"/>
                  </a:cubicBezTo>
                  <a:cubicBezTo>
                    <a:pt x="1916" y="298"/>
                    <a:pt x="1545" y="0"/>
                    <a:pt x="106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67"/>
            <p:cNvSpPr/>
            <p:nvPr/>
          </p:nvSpPr>
          <p:spPr>
            <a:xfrm>
              <a:off x="3411288" y="1536013"/>
              <a:ext cx="15500" cy="49175"/>
            </a:xfrm>
            <a:custGeom>
              <a:rect b="b" l="l" r="r" t="t"/>
              <a:pathLst>
                <a:path extrusionOk="0" h="1967" w="620">
                  <a:moveTo>
                    <a:pt x="207" y="0"/>
                  </a:moveTo>
                  <a:lnTo>
                    <a:pt x="0" y="49"/>
                  </a:lnTo>
                  <a:lnTo>
                    <a:pt x="413" y="1967"/>
                  </a:lnTo>
                  <a:lnTo>
                    <a:pt x="620" y="1928"/>
                  </a:lnTo>
                  <a:lnTo>
                    <a:pt x="20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67"/>
            <p:cNvSpPr/>
            <p:nvPr/>
          </p:nvSpPr>
          <p:spPr>
            <a:xfrm>
              <a:off x="3435613" y="1527388"/>
              <a:ext cx="48725" cy="52650"/>
            </a:xfrm>
            <a:custGeom>
              <a:rect b="b" l="l" r="r" t="t"/>
              <a:pathLst>
                <a:path extrusionOk="0" h="2106" w="1949">
                  <a:moveTo>
                    <a:pt x="962" y="181"/>
                  </a:moveTo>
                  <a:cubicBezTo>
                    <a:pt x="1223" y="181"/>
                    <a:pt x="1391" y="318"/>
                    <a:pt x="1446" y="561"/>
                  </a:cubicBezTo>
                  <a:cubicBezTo>
                    <a:pt x="1505" y="866"/>
                    <a:pt x="1338" y="1083"/>
                    <a:pt x="955" y="1171"/>
                  </a:cubicBezTo>
                  <a:lnTo>
                    <a:pt x="443" y="1279"/>
                  </a:lnTo>
                  <a:lnTo>
                    <a:pt x="237" y="316"/>
                  </a:lnTo>
                  <a:lnTo>
                    <a:pt x="748" y="207"/>
                  </a:lnTo>
                  <a:cubicBezTo>
                    <a:pt x="825" y="190"/>
                    <a:pt x="897" y="181"/>
                    <a:pt x="962" y="181"/>
                  </a:cubicBezTo>
                  <a:close/>
                  <a:moveTo>
                    <a:pt x="979" y="0"/>
                  </a:moveTo>
                  <a:cubicBezTo>
                    <a:pt x="898" y="0"/>
                    <a:pt x="811" y="10"/>
                    <a:pt x="719" y="30"/>
                  </a:cubicBezTo>
                  <a:lnTo>
                    <a:pt x="1" y="188"/>
                  </a:lnTo>
                  <a:lnTo>
                    <a:pt x="414" y="2105"/>
                  </a:lnTo>
                  <a:lnTo>
                    <a:pt x="610" y="2066"/>
                  </a:lnTo>
                  <a:lnTo>
                    <a:pt x="483" y="1456"/>
                  </a:lnTo>
                  <a:lnTo>
                    <a:pt x="1004" y="1338"/>
                  </a:lnTo>
                  <a:cubicBezTo>
                    <a:pt x="1053" y="1328"/>
                    <a:pt x="1102" y="1319"/>
                    <a:pt x="1151" y="1299"/>
                  </a:cubicBezTo>
                  <a:lnTo>
                    <a:pt x="1722" y="1820"/>
                  </a:lnTo>
                  <a:lnTo>
                    <a:pt x="1948" y="1781"/>
                  </a:lnTo>
                  <a:lnTo>
                    <a:pt x="1338" y="1220"/>
                  </a:lnTo>
                  <a:cubicBezTo>
                    <a:pt x="1584" y="1092"/>
                    <a:pt x="1722" y="797"/>
                    <a:pt x="1643" y="522"/>
                  </a:cubicBezTo>
                  <a:cubicBezTo>
                    <a:pt x="1571" y="186"/>
                    <a:pt x="1330" y="0"/>
                    <a:pt x="97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67"/>
            <p:cNvSpPr/>
            <p:nvPr/>
          </p:nvSpPr>
          <p:spPr>
            <a:xfrm>
              <a:off x="3488738" y="1513388"/>
              <a:ext cx="44275" cy="55350"/>
            </a:xfrm>
            <a:custGeom>
              <a:rect b="b" l="l" r="r" t="t"/>
              <a:pathLst>
                <a:path extrusionOk="0" h="2214" w="1771">
                  <a:moveTo>
                    <a:pt x="1318" y="0"/>
                  </a:moveTo>
                  <a:lnTo>
                    <a:pt x="0" y="285"/>
                  </a:lnTo>
                  <a:lnTo>
                    <a:pt x="413" y="2213"/>
                  </a:lnTo>
                  <a:lnTo>
                    <a:pt x="1770" y="1918"/>
                  </a:lnTo>
                  <a:lnTo>
                    <a:pt x="1731" y="1741"/>
                  </a:lnTo>
                  <a:lnTo>
                    <a:pt x="570" y="1987"/>
                  </a:lnTo>
                  <a:lnTo>
                    <a:pt x="423" y="1279"/>
                  </a:lnTo>
                  <a:lnTo>
                    <a:pt x="1416" y="1062"/>
                  </a:lnTo>
                  <a:lnTo>
                    <a:pt x="1377" y="895"/>
                  </a:lnTo>
                  <a:lnTo>
                    <a:pt x="384" y="1102"/>
                  </a:lnTo>
                  <a:lnTo>
                    <a:pt x="236" y="423"/>
                  </a:lnTo>
                  <a:lnTo>
                    <a:pt x="1357" y="177"/>
                  </a:lnTo>
                  <a:lnTo>
                    <a:pt x="131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67"/>
            <p:cNvSpPr/>
            <p:nvPr/>
          </p:nvSpPr>
          <p:spPr>
            <a:xfrm>
              <a:off x="3535438" y="1504513"/>
              <a:ext cx="49950" cy="50550"/>
            </a:xfrm>
            <a:custGeom>
              <a:rect b="b" l="l" r="r" t="t"/>
              <a:pathLst>
                <a:path extrusionOk="0" h="2022" w="1998">
                  <a:moveTo>
                    <a:pt x="1164" y="0"/>
                  </a:moveTo>
                  <a:cubicBezTo>
                    <a:pt x="1085" y="0"/>
                    <a:pt x="1005" y="10"/>
                    <a:pt x="925" y="31"/>
                  </a:cubicBezTo>
                  <a:cubicBezTo>
                    <a:pt x="365" y="119"/>
                    <a:pt x="1" y="670"/>
                    <a:pt x="129" y="1221"/>
                  </a:cubicBezTo>
                  <a:cubicBezTo>
                    <a:pt x="220" y="1695"/>
                    <a:pt x="635" y="2021"/>
                    <a:pt x="1095" y="2021"/>
                  </a:cubicBezTo>
                  <a:cubicBezTo>
                    <a:pt x="1178" y="2021"/>
                    <a:pt x="1263" y="2011"/>
                    <a:pt x="1348" y="1988"/>
                  </a:cubicBezTo>
                  <a:cubicBezTo>
                    <a:pt x="1614" y="1939"/>
                    <a:pt x="1850" y="1781"/>
                    <a:pt x="1997" y="1555"/>
                  </a:cubicBezTo>
                  <a:lnTo>
                    <a:pt x="1840" y="1457"/>
                  </a:lnTo>
                  <a:cubicBezTo>
                    <a:pt x="1722" y="1634"/>
                    <a:pt x="1535" y="1762"/>
                    <a:pt x="1319" y="1801"/>
                  </a:cubicBezTo>
                  <a:cubicBezTo>
                    <a:pt x="1259" y="1814"/>
                    <a:pt x="1201" y="1820"/>
                    <a:pt x="1143" y="1820"/>
                  </a:cubicBezTo>
                  <a:cubicBezTo>
                    <a:pt x="766" y="1820"/>
                    <a:pt x="430" y="1555"/>
                    <a:pt x="345" y="1171"/>
                  </a:cubicBezTo>
                  <a:cubicBezTo>
                    <a:pt x="256" y="739"/>
                    <a:pt x="532" y="296"/>
                    <a:pt x="974" y="208"/>
                  </a:cubicBezTo>
                  <a:cubicBezTo>
                    <a:pt x="1035" y="194"/>
                    <a:pt x="1096" y="187"/>
                    <a:pt x="1157" y="187"/>
                  </a:cubicBezTo>
                  <a:cubicBezTo>
                    <a:pt x="1310" y="187"/>
                    <a:pt x="1460" y="231"/>
                    <a:pt x="1594" y="316"/>
                  </a:cubicBezTo>
                  <a:lnTo>
                    <a:pt x="1692" y="159"/>
                  </a:lnTo>
                  <a:cubicBezTo>
                    <a:pt x="1534" y="55"/>
                    <a:pt x="1351" y="0"/>
                    <a:pt x="116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67"/>
            <p:cNvSpPr/>
            <p:nvPr/>
          </p:nvSpPr>
          <p:spPr>
            <a:xfrm>
              <a:off x="3582413" y="1492238"/>
              <a:ext cx="39850" cy="52650"/>
            </a:xfrm>
            <a:custGeom>
              <a:rect b="b" l="l" r="r" t="t"/>
              <a:pathLst>
                <a:path extrusionOk="0" h="2106" w="1594">
                  <a:moveTo>
                    <a:pt x="1554" y="0"/>
                  </a:moveTo>
                  <a:lnTo>
                    <a:pt x="0" y="325"/>
                  </a:lnTo>
                  <a:lnTo>
                    <a:pt x="39" y="502"/>
                  </a:lnTo>
                  <a:lnTo>
                    <a:pt x="718" y="364"/>
                  </a:lnTo>
                  <a:lnTo>
                    <a:pt x="1082" y="2105"/>
                  </a:lnTo>
                  <a:lnTo>
                    <a:pt x="1288" y="2066"/>
                  </a:lnTo>
                  <a:lnTo>
                    <a:pt x="915" y="315"/>
                  </a:lnTo>
                  <a:lnTo>
                    <a:pt x="1593" y="168"/>
                  </a:lnTo>
                  <a:lnTo>
                    <a:pt x="1554"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67"/>
            <p:cNvSpPr/>
            <p:nvPr/>
          </p:nvSpPr>
          <p:spPr>
            <a:xfrm>
              <a:off x="3628663" y="1482588"/>
              <a:ext cx="62925" cy="52075"/>
            </a:xfrm>
            <a:custGeom>
              <a:rect b="b" l="l" r="r" t="t"/>
              <a:pathLst>
                <a:path extrusionOk="0" h="2083" w="2517">
                  <a:moveTo>
                    <a:pt x="1181" y="235"/>
                  </a:moveTo>
                  <a:cubicBezTo>
                    <a:pt x="1548" y="235"/>
                    <a:pt x="1909" y="472"/>
                    <a:pt x="1996" y="898"/>
                  </a:cubicBezTo>
                  <a:cubicBezTo>
                    <a:pt x="2094" y="1340"/>
                    <a:pt x="1809" y="1783"/>
                    <a:pt x="1356" y="1871"/>
                  </a:cubicBezTo>
                  <a:cubicBezTo>
                    <a:pt x="1294" y="1885"/>
                    <a:pt x="1233" y="1892"/>
                    <a:pt x="1173" y="1892"/>
                  </a:cubicBezTo>
                  <a:cubicBezTo>
                    <a:pt x="550" y="1892"/>
                    <a:pt x="123" y="1178"/>
                    <a:pt x="491" y="613"/>
                  </a:cubicBezTo>
                  <a:cubicBezTo>
                    <a:pt x="658" y="355"/>
                    <a:pt x="921" y="235"/>
                    <a:pt x="1181" y="235"/>
                  </a:cubicBezTo>
                  <a:close/>
                  <a:moveTo>
                    <a:pt x="1181" y="0"/>
                  </a:moveTo>
                  <a:cubicBezTo>
                    <a:pt x="553" y="0"/>
                    <a:pt x="1" y="590"/>
                    <a:pt x="176" y="1291"/>
                  </a:cubicBezTo>
                  <a:cubicBezTo>
                    <a:pt x="267" y="1764"/>
                    <a:pt x="680" y="2083"/>
                    <a:pt x="1137" y="2083"/>
                  </a:cubicBezTo>
                  <a:cubicBezTo>
                    <a:pt x="1223" y="2083"/>
                    <a:pt x="1309" y="2072"/>
                    <a:pt x="1396" y="2048"/>
                  </a:cubicBezTo>
                  <a:cubicBezTo>
                    <a:pt x="2300" y="1852"/>
                    <a:pt x="2517" y="652"/>
                    <a:pt x="1730" y="160"/>
                  </a:cubicBezTo>
                  <a:cubicBezTo>
                    <a:pt x="1551" y="50"/>
                    <a:pt x="1363" y="0"/>
                    <a:pt x="118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67"/>
            <p:cNvSpPr/>
            <p:nvPr/>
          </p:nvSpPr>
          <p:spPr>
            <a:xfrm>
              <a:off x="3693288" y="1472063"/>
              <a:ext cx="48700" cy="52900"/>
            </a:xfrm>
            <a:custGeom>
              <a:rect b="b" l="l" r="r" t="t"/>
              <a:pathLst>
                <a:path extrusionOk="0" h="2116" w="1948">
                  <a:moveTo>
                    <a:pt x="954" y="185"/>
                  </a:moveTo>
                  <a:cubicBezTo>
                    <a:pt x="1219" y="185"/>
                    <a:pt x="1389" y="317"/>
                    <a:pt x="1436" y="571"/>
                  </a:cubicBezTo>
                  <a:cubicBezTo>
                    <a:pt x="1505" y="876"/>
                    <a:pt x="1338" y="1093"/>
                    <a:pt x="955" y="1171"/>
                  </a:cubicBezTo>
                  <a:lnTo>
                    <a:pt x="443" y="1279"/>
                  </a:lnTo>
                  <a:lnTo>
                    <a:pt x="237" y="316"/>
                  </a:lnTo>
                  <a:lnTo>
                    <a:pt x="748" y="208"/>
                  </a:lnTo>
                  <a:cubicBezTo>
                    <a:pt x="822" y="192"/>
                    <a:pt x="890" y="185"/>
                    <a:pt x="954" y="185"/>
                  </a:cubicBezTo>
                  <a:close/>
                  <a:moveTo>
                    <a:pt x="979" y="0"/>
                  </a:moveTo>
                  <a:cubicBezTo>
                    <a:pt x="898" y="0"/>
                    <a:pt x="811" y="10"/>
                    <a:pt x="719" y="30"/>
                  </a:cubicBezTo>
                  <a:lnTo>
                    <a:pt x="1" y="188"/>
                  </a:lnTo>
                  <a:lnTo>
                    <a:pt x="404" y="2115"/>
                  </a:lnTo>
                  <a:lnTo>
                    <a:pt x="610" y="2076"/>
                  </a:lnTo>
                  <a:lnTo>
                    <a:pt x="483" y="1457"/>
                  </a:lnTo>
                  <a:lnTo>
                    <a:pt x="994" y="1348"/>
                  </a:lnTo>
                  <a:cubicBezTo>
                    <a:pt x="1053" y="1339"/>
                    <a:pt x="1102" y="1319"/>
                    <a:pt x="1151" y="1309"/>
                  </a:cubicBezTo>
                  <a:lnTo>
                    <a:pt x="1722" y="1830"/>
                  </a:lnTo>
                  <a:lnTo>
                    <a:pt x="1948" y="1781"/>
                  </a:lnTo>
                  <a:lnTo>
                    <a:pt x="1328" y="1220"/>
                  </a:lnTo>
                  <a:cubicBezTo>
                    <a:pt x="1584" y="1093"/>
                    <a:pt x="1712" y="798"/>
                    <a:pt x="1643" y="522"/>
                  </a:cubicBezTo>
                  <a:cubicBezTo>
                    <a:pt x="1571" y="187"/>
                    <a:pt x="1330" y="0"/>
                    <a:pt x="97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67"/>
            <p:cNvSpPr/>
            <p:nvPr/>
          </p:nvSpPr>
          <p:spPr>
            <a:xfrm>
              <a:off x="3439788" y="1840388"/>
              <a:ext cx="56350" cy="54850"/>
            </a:xfrm>
            <a:custGeom>
              <a:rect b="b" l="l" r="r" t="t"/>
              <a:pathLst>
                <a:path extrusionOk="0" h="2194" w="2254">
                  <a:moveTo>
                    <a:pt x="1870" y="0"/>
                  </a:moveTo>
                  <a:lnTo>
                    <a:pt x="1712" y="40"/>
                  </a:lnTo>
                  <a:lnTo>
                    <a:pt x="1220" y="1535"/>
                  </a:lnTo>
                  <a:lnTo>
                    <a:pt x="158" y="374"/>
                  </a:lnTo>
                  <a:lnTo>
                    <a:pt x="1" y="404"/>
                  </a:lnTo>
                  <a:lnTo>
                    <a:pt x="384" y="2194"/>
                  </a:lnTo>
                  <a:lnTo>
                    <a:pt x="571" y="2154"/>
                  </a:lnTo>
                  <a:lnTo>
                    <a:pt x="266" y="728"/>
                  </a:lnTo>
                  <a:lnTo>
                    <a:pt x="1220" y="1781"/>
                  </a:lnTo>
                  <a:lnTo>
                    <a:pt x="1309" y="1761"/>
                  </a:lnTo>
                  <a:lnTo>
                    <a:pt x="1761" y="404"/>
                  </a:lnTo>
                  <a:lnTo>
                    <a:pt x="2066" y="1840"/>
                  </a:lnTo>
                  <a:lnTo>
                    <a:pt x="2253" y="1800"/>
                  </a:lnTo>
                  <a:lnTo>
                    <a:pt x="187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67"/>
            <p:cNvSpPr/>
            <p:nvPr/>
          </p:nvSpPr>
          <p:spPr>
            <a:xfrm>
              <a:off x="3501013" y="1829963"/>
              <a:ext cx="58550" cy="48525"/>
            </a:xfrm>
            <a:custGeom>
              <a:rect b="b" l="l" r="r" t="t"/>
              <a:pathLst>
                <a:path extrusionOk="0" h="1941" w="2342">
                  <a:moveTo>
                    <a:pt x="1095" y="215"/>
                  </a:moveTo>
                  <a:cubicBezTo>
                    <a:pt x="1439" y="215"/>
                    <a:pt x="1779" y="441"/>
                    <a:pt x="1860" y="840"/>
                  </a:cubicBezTo>
                  <a:cubicBezTo>
                    <a:pt x="1958" y="1253"/>
                    <a:pt x="1683" y="1666"/>
                    <a:pt x="1269" y="1745"/>
                  </a:cubicBezTo>
                  <a:cubicBezTo>
                    <a:pt x="1213" y="1756"/>
                    <a:pt x="1158" y="1762"/>
                    <a:pt x="1105" y="1762"/>
                  </a:cubicBezTo>
                  <a:cubicBezTo>
                    <a:pt x="512" y="1762"/>
                    <a:pt x="110" y="1097"/>
                    <a:pt x="453" y="565"/>
                  </a:cubicBezTo>
                  <a:cubicBezTo>
                    <a:pt x="611" y="326"/>
                    <a:pt x="854" y="215"/>
                    <a:pt x="1095" y="215"/>
                  </a:cubicBezTo>
                  <a:close/>
                  <a:moveTo>
                    <a:pt x="1100" y="1"/>
                  </a:moveTo>
                  <a:cubicBezTo>
                    <a:pt x="516" y="1"/>
                    <a:pt x="1" y="547"/>
                    <a:pt x="168" y="1194"/>
                  </a:cubicBezTo>
                  <a:cubicBezTo>
                    <a:pt x="252" y="1639"/>
                    <a:pt x="643" y="1940"/>
                    <a:pt x="1074" y="1940"/>
                  </a:cubicBezTo>
                  <a:cubicBezTo>
                    <a:pt x="1148" y="1940"/>
                    <a:pt x="1224" y="1931"/>
                    <a:pt x="1299" y="1912"/>
                  </a:cubicBezTo>
                  <a:cubicBezTo>
                    <a:pt x="2145" y="1725"/>
                    <a:pt x="2341" y="604"/>
                    <a:pt x="1614" y="152"/>
                  </a:cubicBezTo>
                  <a:cubicBezTo>
                    <a:pt x="1447" y="47"/>
                    <a:pt x="1271" y="1"/>
                    <a:pt x="1100"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67"/>
            <p:cNvSpPr/>
            <p:nvPr/>
          </p:nvSpPr>
          <p:spPr>
            <a:xfrm>
              <a:off x="3552888" y="1816788"/>
              <a:ext cx="44300" cy="50175"/>
            </a:xfrm>
            <a:custGeom>
              <a:rect b="b" l="l" r="r" t="t"/>
              <a:pathLst>
                <a:path extrusionOk="0" h="2007" w="1772">
                  <a:moveTo>
                    <a:pt x="1771" y="0"/>
                  </a:moveTo>
                  <a:lnTo>
                    <a:pt x="1584" y="40"/>
                  </a:lnTo>
                  <a:lnTo>
                    <a:pt x="1220" y="1751"/>
                  </a:lnTo>
                  <a:lnTo>
                    <a:pt x="198" y="335"/>
                  </a:lnTo>
                  <a:lnTo>
                    <a:pt x="1" y="384"/>
                  </a:lnTo>
                  <a:lnTo>
                    <a:pt x="1171" y="2007"/>
                  </a:lnTo>
                  <a:lnTo>
                    <a:pt x="1358" y="1967"/>
                  </a:lnTo>
                  <a:lnTo>
                    <a:pt x="1771"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67"/>
            <p:cNvSpPr/>
            <p:nvPr/>
          </p:nvSpPr>
          <p:spPr>
            <a:xfrm>
              <a:off x="3606988" y="1813588"/>
              <a:ext cx="14275" cy="46000"/>
            </a:xfrm>
            <a:custGeom>
              <a:rect b="b" l="l" r="r" t="t"/>
              <a:pathLst>
                <a:path extrusionOk="0" h="1840" w="571">
                  <a:moveTo>
                    <a:pt x="187" y="0"/>
                  </a:moveTo>
                  <a:lnTo>
                    <a:pt x="1" y="50"/>
                  </a:lnTo>
                  <a:lnTo>
                    <a:pt x="384" y="1840"/>
                  </a:lnTo>
                  <a:lnTo>
                    <a:pt x="571" y="1800"/>
                  </a:lnTo>
                  <a:lnTo>
                    <a:pt x="18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67"/>
            <p:cNvSpPr/>
            <p:nvPr/>
          </p:nvSpPr>
          <p:spPr>
            <a:xfrm>
              <a:off x="3629613" y="1803263"/>
              <a:ext cx="41325" cy="51400"/>
            </a:xfrm>
            <a:custGeom>
              <a:rect b="b" l="l" r="r" t="t"/>
              <a:pathLst>
                <a:path extrusionOk="0" h="2056" w="1653">
                  <a:moveTo>
                    <a:pt x="1230" y="0"/>
                  </a:moveTo>
                  <a:lnTo>
                    <a:pt x="0" y="266"/>
                  </a:lnTo>
                  <a:lnTo>
                    <a:pt x="384" y="2056"/>
                  </a:lnTo>
                  <a:lnTo>
                    <a:pt x="1653" y="1790"/>
                  </a:lnTo>
                  <a:lnTo>
                    <a:pt x="1613" y="1623"/>
                  </a:lnTo>
                  <a:lnTo>
                    <a:pt x="531" y="1849"/>
                  </a:lnTo>
                  <a:lnTo>
                    <a:pt x="394" y="1190"/>
                  </a:lnTo>
                  <a:lnTo>
                    <a:pt x="1318" y="984"/>
                  </a:lnTo>
                  <a:lnTo>
                    <a:pt x="1289" y="826"/>
                  </a:lnTo>
                  <a:lnTo>
                    <a:pt x="354" y="1023"/>
                  </a:lnTo>
                  <a:lnTo>
                    <a:pt x="227" y="384"/>
                  </a:lnTo>
                  <a:lnTo>
                    <a:pt x="1269" y="168"/>
                  </a:lnTo>
                  <a:lnTo>
                    <a:pt x="12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67"/>
            <p:cNvSpPr/>
            <p:nvPr/>
          </p:nvSpPr>
          <p:spPr>
            <a:xfrm>
              <a:off x="3911138" y="1254738"/>
              <a:ext cx="96900" cy="110900"/>
            </a:xfrm>
            <a:custGeom>
              <a:rect b="b" l="l" r="r" t="t"/>
              <a:pathLst>
                <a:path extrusionOk="0" h="4436" w="3876">
                  <a:moveTo>
                    <a:pt x="3875" y="0"/>
                  </a:moveTo>
                  <a:lnTo>
                    <a:pt x="1003" y="649"/>
                  </a:lnTo>
                  <a:lnTo>
                    <a:pt x="0" y="4436"/>
                  </a:lnTo>
                  <a:lnTo>
                    <a:pt x="2980" y="3816"/>
                  </a:lnTo>
                  <a:lnTo>
                    <a:pt x="38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67"/>
            <p:cNvSpPr/>
            <p:nvPr/>
          </p:nvSpPr>
          <p:spPr>
            <a:xfrm>
              <a:off x="4056938" y="1223513"/>
              <a:ext cx="97125" cy="110650"/>
            </a:xfrm>
            <a:custGeom>
              <a:rect b="b" l="l" r="r" t="t"/>
              <a:pathLst>
                <a:path extrusionOk="0" h="4426" w="3885">
                  <a:moveTo>
                    <a:pt x="3885" y="0"/>
                  </a:moveTo>
                  <a:lnTo>
                    <a:pt x="1003" y="649"/>
                  </a:lnTo>
                  <a:lnTo>
                    <a:pt x="0" y="4426"/>
                  </a:lnTo>
                  <a:lnTo>
                    <a:pt x="0" y="4426"/>
                  </a:lnTo>
                  <a:lnTo>
                    <a:pt x="2892" y="3727"/>
                  </a:lnTo>
                  <a:lnTo>
                    <a:pt x="38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67"/>
            <p:cNvSpPr/>
            <p:nvPr/>
          </p:nvSpPr>
          <p:spPr>
            <a:xfrm>
              <a:off x="3749113" y="1291363"/>
              <a:ext cx="97125" cy="110900"/>
            </a:xfrm>
            <a:custGeom>
              <a:rect b="b" l="l" r="r" t="t"/>
              <a:pathLst>
                <a:path extrusionOk="0" h="4436" w="3885">
                  <a:moveTo>
                    <a:pt x="3885" y="0"/>
                  </a:moveTo>
                  <a:lnTo>
                    <a:pt x="1003" y="650"/>
                  </a:lnTo>
                  <a:lnTo>
                    <a:pt x="0" y="4436"/>
                  </a:lnTo>
                  <a:lnTo>
                    <a:pt x="2882" y="3777"/>
                  </a:lnTo>
                  <a:lnTo>
                    <a:pt x="38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67"/>
            <p:cNvSpPr/>
            <p:nvPr/>
          </p:nvSpPr>
          <p:spPr>
            <a:xfrm>
              <a:off x="3587313" y="1327988"/>
              <a:ext cx="96900" cy="110925"/>
            </a:xfrm>
            <a:custGeom>
              <a:rect b="b" l="l" r="r" t="t"/>
              <a:pathLst>
                <a:path extrusionOk="0" h="4437" w="3876">
                  <a:moveTo>
                    <a:pt x="3876" y="1"/>
                  </a:moveTo>
                  <a:lnTo>
                    <a:pt x="1004" y="650"/>
                  </a:lnTo>
                  <a:lnTo>
                    <a:pt x="1" y="4436"/>
                  </a:lnTo>
                  <a:lnTo>
                    <a:pt x="2873" y="3787"/>
                  </a:lnTo>
                  <a:lnTo>
                    <a:pt x="3876"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67"/>
            <p:cNvSpPr/>
            <p:nvPr/>
          </p:nvSpPr>
          <p:spPr>
            <a:xfrm>
              <a:off x="3424563" y="1364888"/>
              <a:ext cx="96900" cy="110650"/>
            </a:xfrm>
            <a:custGeom>
              <a:rect b="b" l="l" r="r" t="t"/>
              <a:pathLst>
                <a:path extrusionOk="0" h="4426" w="3876">
                  <a:moveTo>
                    <a:pt x="3875" y="0"/>
                  </a:moveTo>
                  <a:lnTo>
                    <a:pt x="1003" y="649"/>
                  </a:lnTo>
                  <a:lnTo>
                    <a:pt x="0" y="4426"/>
                  </a:lnTo>
                  <a:cubicBezTo>
                    <a:pt x="925" y="4219"/>
                    <a:pt x="1888" y="4003"/>
                    <a:pt x="2872" y="3777"/>
                  </a:cubicBezTo>
                  <a:lnTo>
                    <a:pt x="387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67"/>
            <p:cNvSpPr/>
            <p:nvPr/>
          </p:nvSpPr>
          <p:spPr>
            <a:xfrm>
              <a:off x="3270888" y="1399538"/>
              <a:ext cx="96900" cy="110675"/>
            </a:xfrm>
            <a:custGeom>
              <a:rect b="b" l="l" r="r" t="t"/>
              <a:pathLst>
                <a:path extrusionOk="0" h="4427" w="3876">
                  <a:moveTo>
                    <a:pt x="3875" y="1"/>
                  </a:moveTo>
                  <a:lnTo>
                    <a:pt x="1004" y="650"/>
                  </a:lnTo>
                  <a:lnTo>
                    <a:pt x="0" y="4426"/>
                  </a:lnTo>
                  <a:cubicBezTo>
                    <a:pt x="836" y="4240"/>
                    <a:pt x="1800" y="4033"/>
                    <a:pt x="2872" y="3787"/>
                  </a:cubicBezTo>
                  <a:lnTo>
                    <a:pt x="387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67"/>
            <p:cNvSpPr/>
            <p:nvPr/>
          </p:nvSpPr>
          <p:spPr>
            <a:xfrm>
              <a:off x="3268438" y="1305288"/>
              <a:ext cx="917375" cy="207375"/>
            </a:xfrm>
            <a:custGeom>
              <a:rect b="b" l="l" r="r" t="t"/>
              <a:pathLst>
                <a:path extrusionOk="0" h="8295" w="36695">
                  <a:moveTo>
                    <a:pt x="36572" y="1"/>
                  </a:moveTo>
                  <a:cubicBezTo>
                    <a:pt x="36564" y="1"/>
                    <a:pt x="36555" y="2"/>
                    <a:pt x="36546" y="4"/>
                  </a:cubicBezTo>
                  <a:lnTo>
                    <a:pt x="79" y="8118"/>
                  </a:lnTo>
                  <a:cubicBezTo>
                    <a:pt x="30" y="8128"/>
                    <a:pt x="0" y="8177"/>
                    <a:pt x="10" y="8226"/>
                  </a:cubicBezTo>
                  <a:cubicBezTo>
                    <a:pt x="20" y="8265"/>
                    <a:pt x="49" y="8285"/>
                    <a:pt x="98" y="8285"/>
                  </a:cubicBezTo>
                  <a:lnTo>
                    <a:pt x="118" y="8295"/>
                  </a:lnTo>
                  <a:lnTo>
                    <a:pt x="36586" y="171"/>
                  </a:lnTo>
                  <a:cubicBezTo>
                    <a:pt x="36694" y="153"/>
                    <a:pt x="36669" y="1"/>
                    <a:pt x="3657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67"/>
            <p:cNvSpPr/>
            <p:nvPr/>
          </p:nvSpPr>
          <p:spPr>
            <a:xfrm>
              <a:off x="3352588" y="1473538"/>
              <a:ext cx="799450" cy="173150"/>
            </a:xfrm>
            <a:custGeom>
              <a:rect b="b" l="l" r="r" t="t"/>
              <a:pathLst>
                <a:path extrusionOk="0" h="6926" w="31978">
                  <a:moveTo>
                    <a:pt x="31862" y="1"/>
                  </a:moveTo>
                  <a:cubicBezTo>
                    <a:pt x="31859" y="1"/>
                    <a:pt x="31856" y="1"/>
                    <a:pt x="31852" y="1"/>
                  </a:cubicBezTo>
                  <a:lnTo>
                    <a:pt x="106" y="6757"/>
                  </a:lnTo>
                  <a:cubicBezTo>
                    <a:pt x="1" y="6777"/>
                    <a:pt x="16" y="6925"/>
                    <a:pt x="116" y="6925"/>
                  </a:cubicBezTo>
                  <a:cubicBezTo>
                    <a:pt x="119" y="6925"/>
                    <a:pt x="122" y="6925"/>
                    <a:pt x="125" y="6925"/>
                  </a:cubicBezTo>
                  <a:lnTo>
                    <a:pt x="145" y="6925"/>
                  </a:lnTo>
                  <a:lnTo>
                    <a:pt x="31882" y="168"/>
                  </a:lnTo>
                  <a:cubicBezTo>
                    <a:pt x="31977" y="140"/>
                    <a:pt x="31953" y="1"/>
                    <a:pt x="3186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67"/>
            <p:cNvSpPr/>
            <p:nvPr/>
          </p:nvSpPr>
          <p:spPr>
            <a:xfrm>
              <a:off x="3394313" y="1657388"/>
              <a:ext cx="799850" cy="173200"/>
            </a:xfrm>
            <a:custGeom>
              <a:rect b="b" l="l" r="r" t="t"/>
              <a:pathLst>
                <a:path extrusionOk="0" h="6928" w="31994">
                  <a:moveTo>
                    <a:pt x="31879" y="0"/>
                  </a:moveTo>
                  <a:cubicBezTo>
                    <a:pt x="31872" y="0"/>
                    <a:pt x="31864" y="1"/>
                    <a:pt x="31855" y="3"/>
                  </a:cubicBezTo>
                  <a:lnTo>
                    <a:pt x="109" y="6750"/>
                  </a:lnTo>
                  <a:cubicBezTo>
                    <a:pt x="0" y="6770"/>
                    <a:pt x="20" y="6927"/>
                    <a:pt x="128" y="6927"/>
                  </a:cubicBezTo>
                  <a:lnTo>
                    <a:pt x="148" y="6927"/>
                  </a:lnTo>
                  <a:lnTo>
                    <a:pt x="31885" y="171"/>
                  </a:lnTo>
                  <a:cubicBezTo>
                    <a:pt x="31994" y="152"/>
                    <a:pt x="31969" y="0"/>
                    <a:pt x="3187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67"/>
            <p:cNvSpPr/>
            <p:nvPr/>
          </p:nvSpPr>
          <p:spPr>
            <a:xfrm>
              <a:off x="3533963" y="1603563"/>
              <a:ext cx="43300" cy="185225"/>
            </a:xfrm>
            <a:custGeom>
              <a:rect b="b" l="l" r="r" t="t"/>
              <a:pathLst>
                <a:path extrusionOk="0" h="7409" w="1732">
                  <a:moveTo>
                    <a:pt x="99" y="1"/>
                  </a:moveTo>
                  <a:cubicBezTo>
                    <a:pt x="92" y="1"/>
                    <a:pt x="86" y="1"/>
                    <a:pt x="79" y="3"/>
                  </a:cubicBezTo>
                  <a:cubicBezTo>
                    <a:pt x="40" y="12"/>
                    <a:pt x="1" y="52"/>
                    <a:pt x="20" y="101"/>
                  </a:cubicBezTo>
                  <a:lnTo>
                    <a:pt x="1555" y="7339"/>
                  </a:lnTo>
                  <a:cubicBezTo>
                    <a:pt x="1555" y="7379"/>
                    <a:pt x="1594" y="7408"/>
                    <a:pt x="1633" y="7408"/>
                  </a:cubicBezTo>
                  <a:lnTo>
                    <a:pt x="1653" y="7408"/>
                  </a:lnTo>
                  <a:cubicBezTo>
                    <a:pt x="1702" y="7398"/>
                    <a:pt x="1732" y="7349"/>
                    <a:pt x="1722" y="7300"/>
                  </a:cubicBezTo>
                  <a:lnTo>
                    <a:pt x="188" y="62"/>
                  </a:lnTo>
                  <a:cubicBezTo>
                    <a:pt x="179" y="27"/>
                    <a:pt x="141" y="1"/>
                    <a:pt x="9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67"/>
            <p:cNvSpPr/>
            <p:nvPr/>
          </p:nvSpPr>
          <p:spPr>
            <a:xfrm>
              <a:off x="3949438" y="1518238"/>
              <a:ext cx="43850" cy="186950"/>
            </a:xfrm>
            <a:custGeom>
              <a:rect b="b" l="l" r="r" t="t"/>
              <a:pathLst>
                <a:path extrusionOk="0" h="7478" w="1754">
                  <a:moveTo>
                    <a:pt x="104" y="0"/>
                  </a:moveTo>
                  <a:cubicBezTo>
                    <a:pt x="53" y="0"/>
                    <a:pt x="1" y="43"/>
                    <a:pt x="12" y="111"/>
                  </a:cubicBezTo>
                  <a:lnTo>
                    <a:pt x="1566" y="7399"/>
                  </a:lnTo>
                  <a:cubicBezTo>
                    <a:pt x="1576" y="7448"/>
                    <a:pt x="1615" y="7477"/>
                    <a:pt x="1655" y="7477"/>
                  </a:cubicBezTo>
                  <a:lnTo>
                    <a:pt x="1674" y="7467"/>
                  </a:lnTo>
                  <a:cubicBezTo>
                    <a:pt x="1724" y="7458"/>
                    <a:pt x="1753" y="7408"/>
                    <a:pt x="1743" y="7369"/>
                  </a:cubicBezTo>
                  <a:lnTo>
                    <a:pt x="189" y="72"/>
                  </a:lnTo>
                  <a:cubicBezTo>
                    <a:pt x="177" y="22"/>
                    <a:pt x="140" y="0"/>
                    <a:pt x="10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67"/>
            <p:cNvSpPr/>
            <p:nvPr/>
          </p:nvSpPr>
          <p:spPr>
            <a:xfrm>
              <a:off x="3430288" y="1800713"/>
              <a:ext cx="783300" cy="170275"/>
            </a:xfrm>
            <a:custGeom>
              <a:rect b="b" l="l" r="r" t="t"/>
              <a:pathLst>
                <a:path extrusionOk="0" h="6811" w="31332">
                  <a:moveTo>
                    <a:pt x="31209" y="1"/>
                  </a:moveTo>
                  <a:cubicBezTo>
                    <a:pt x="31201" y="1"/>
                    <a:pt x="31193" y="2"/>
                    <a:pt x="31184" y="4"/>
                  </a:cubicBezTo>
                  <a:lnTo>
                    <a:pt x="106" y="6642"/>
                  </a:lnTo>
                  <a:cubicBezTo>
                    <a:pt x="1" y="6662"/>
                    <a:pt x="7" y="6810"/>
                    <a:pt x="115" y="6810"/>
                  </a:cubicBezTo>
                  <a:cubicBezTo>
                    <a:pt x="118" y="6810"/>
                    <a:pt x="122" y="6810"/>
                    <a:pt x="125" y="6810"/>
                  </a:cubicBezTo>
                  <a:lnTo>
                    <a:pt x="135" y="6810"/>
                  </a:lnTo>
                  <a:lnTo>
                    <a:pt x="31223" y="171"/>
                  </a:lnTo>
                  <a:cubicBezTo>
                    <a:pt x="31332" y="153"/>
                    <a:pt x="31307" y="1"/>
                    <a:pt x="3120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67"/>
            <p:cNvSpPr/>
            <p:nvPr/>
          </p:nvSpPr>
          <p:spPr>
            <a:xfrm>
              <a:off x="3371938" y="1674988"/>
              <a:ext cx="38875" cy="41025"/>
            </a:xfrm>
            <a:custGeom>
              <a:rect b="b" l="l" r="r" t="t"/>
              <a:pathLst>
                <a:path extrusionOk="0" h="1641" w="1555">
                  <a:moveTo>
                    <a:pt x="752" y="134"/>
                  </a:moveTo>
                  <a:cubicBezTo>
                    <a:pt x="951" y="134"/>
                    <a:pt x="1083" y="236"/>
                    <a:pt x="1122" y="430"/>
                  </a:cubicBezTo>
                  <a:cubicBezTo>
                    <a:pt x="1181" y="676"/>
                    <a:pt x="1053" y="843"/>
                    <a:pt x="758" y="902"/>
                  </a:cubicBezTo>
                  <a:lnTo>
                    <a:pt x="355" y="1001"/>
                  </a:lnTo>
                  <a:lnTo>
                    <a:pt x="178" y="244"/>
                  </a:lnTo>
                  <a:lnTo>
                    <a:pt x="581" y="155"/>
                  </a:lnTo>
                  <a:cubicBezTo>
                    <a:pt x="642" y="141"/>
                    <a:pt x="699" y="134"/>
                    <a:pt x="752" y="134"/>
                  </a:cubicBezTo>
                  <a:close/>
                  <a:moveTo>
                    <a:pt x="773" y="1"/>
                  </a:moveTo>
                  <a:cubicBezTo>
                    <a:pt x="707" y="1"/>
                    <a:pt x="636" y="9"/>
                    <a:pt x="561" y="27"/>
                  </a:cubicBezTo>
                  <a:lnTo>
                    <a:pt x="1" y="145"/>
                  </a:lnTo>
                  <a:lnTo>
                    <a:pt x="335" y="1640"/>
                  </a:lnTo>
                  <a:lnTo>
                    <a:pt x="492" y="1611"/>
                  </a:lnTo>
                  <a:lnTo>
                    <a:pt x="384" y="1129"/>
                  </a:lnTo>
                  <a:lnTo>
                    <a:pt x="787" y="1040"/>
                  </a:lnTo>
                  <a:cubicBezTo>
                    <a:pt x="836" y="1030"/>
                    <a:pt x="876" y="1020"/>
                    <a:pt x="905" y="1011"/>
                  </a:cubicBezTo>
                  <a:lnTo>
                    <a:pt x="1358" y="1414"/>
                  </a:lnTo>
                  <a:lnTo>
                    <a:pt x="1554" y="1375"/>
                  </a:lnTo>
                  <a:lnTo>
                    <a:pt x="1063" y="942"/>
                  </a:lnTo>
                  <a:cubicBezTo>
                    <a:pt x="1259" y="834"/>
                    <a:pt x="1358" y="607"/>
                    <a:pt x="1299" y="391"/>
                  </a:cubicBezTo>
                  <a:cubicBezTo>
                    <a:pt x="1228" y="139"/>
                    <a:pt x="1038" y="1"/>
                    <a:pt x="773"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67"/>
            <p:cNvSpPr/>
            <p:nvPr/>
          </p:nvSpPr>
          <p:spPr>
            <a:xfrm>
              <a:off x="3411813" y="1662988"/>
              <a:ext cx="49150" cy="40675"/>
            </a:xfrm>
            <a:custGeom>
              <a:rect b="b" l="l" r="r" t="t"/>
              <a:pathLst>
                <a:path extrusionOk="0" h="1627" w="1966">
                  <a:moveTo>
                    <a:pt x="928" y="181"/>
                  </a:moveTo>
                  <a:cubicBezTo>
                    <a:pt x="1213" y="181"/>
                    <a:pt x="1494" y="363"/>
                    <a:pt x="1562" y="694"/>
                  </a:cubicBezTo>
                  <a:cubicBezTo>
                    <a:pt x="1651" y="1038"/>
                    <a:pt x="1425" y="1392"/>
                    <a:pt x="1071" y="1461"/>
                  </a:cubicBezTo>
                  <a:cubicBezTo>
                    <a:pt x="1021" y="1473"/>
                    <a:pt x="972" y="1478"/>
                    <a:pt x="924" y="1478"/>
                  </a:cubicBezTo>
                  <a:cubicBezTo>
                    <a:pt x="439" y="1478"/>
                    <a:pt x="105" y="917"/>
                    <a:pt x="382" y="478"/>
                  </a:cubicBezTo>
                  <a:cubicBezTo>
                    <a:pt x="514" y="276"/>
                    <a:pt x="722" y="181"/>
                    <a:pt x="928" y="181"/>
                  </a:cubicBezTo>
                  <a:close/>
                  <a:moveTo>
                    <a:pt x="923" y="0"/>
                  </a:moveTo>
                  <a:cubicBezTo>
                    <a:pt x="433" y="0"/>
                    <a:pt x="1" y="468"/>
                    <a:pt x="146" y="1019"/>
                  </a:cubicBezTo>
                  <a:cubicBezTo>
                    <a:pt x="229" y="1382"/>
                    <a:pt x="547" y="1627"/>
                    <a:pt x="902" y="1627"/>
                  </a:cubicBezTo>
                  <a:cubicBezTo>
                    <a:pt x="971" y="1627"/>
                    <a:pt x="1040" y="1618"/>
                    <a:pt x="1110" y="1599"/>
                  </a:cubicBezTo>
                  <a:cubicBezTo>
                    <a:pt x="1818" y="1441"/>
                    <a:pt x="1966" y="497"/>
                    <a:pt x="1346" y="124"/>
                  </a:cubicBezTo>
                  <a:cubicBezTo>
                    <a:pt x="1208" y="38"/>
                    <a:pt x="1064" y="0"/>
                    <a:pt x="923"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67"/>
            <p:cNvSpPr/>
            <p:nvPr/>
          </p:nvSpPr>
          <p:spPr>
            <a:xfrm>
              <a:off x="3463413" y="1656713"/>
              <a:ext cx="33700" cy="38625"/>
            </a:xfrm>
            <a:custGeom>
              <a:rect b="b" l="l" r="r" t="t"/>
              <a:pathLst>
                <a:path extrusionOk="0" h="1545" w="1348">
                  <a:moveTo>
                    <a:pt x="157" y="1"/>
                  </a:moveTo>
                  <a:lnTo>
                    <a:pt x="0" y="40"/>
                  </a:lnTo>
                  <a:lnTo>
                    <a:pt x="344" y="1545"/>
                  </a:lnTo>
                  <a:lnTo>
                    <a:pt x="1347" y="1309"/>
                  </a:lnTo>
                  <a:lnTo>
                    <a:pt x="1308" y="1171"/>
                  </a:lnTo>
                  <a:lnTo>
                    <a:pt x="472" y="1368"/>
                  </a:lnTo>
                  <a:lnTo>
                    <a:pt x="15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67"/>
            <p:cNvSpPr/>
            <p:nvPr/>
          </p:nvSpPr>
          <p:spPr>
            <a:xfrm>
              <a:off x="3499063" y="1648613"/>
              <a:ext cx="33450" cy="38375"/>
            </a:xfrm>
            <a:custGeom>
              <a:rect b="b" l="l" r="r" t="t"/>
              <a:pathLst>
                <a:path extrusionOk="0" h="1535" w="1338">
                  <a:moveTo>
                    <a:pt x="157" y="0"/>
                  </a:moveTo>
                  <a:lnTo>
                    <a:pt x="0" y="40"/>
                  </a:lnTo>
                  <a:lnTo>
                    <a:pt x="344" y="1535"/>
                  </a:lnTo>
                  <a:lnTo>
                    <a:pt x="1338" y="1308"/>
                  </a:lnTo>
                  <a:lnTo>
                    <a:pt x="1308" y="1171"/>
                  </a:lnTo>
                  <a:lnTo>
                    <a:pt x="472" y="1367"/>
                  </a:lnTo>
                  <a:lnTo>
                    <a:pt x="157"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67"/>
            <p:cNvSpPr/>
            <p:nvPr/>
          </p:nvSpPr>
          <p:spPr>
            <a:xfrm>
              <a:off x="3573063" y="1627113"/>
              <a:ext cx="33450" cy="39725"/>
            </a:xfrm>
            <a:custGeom>
              <a:rect b="b" l="l" r="r" t="t"/>
              <a:pathLst>
                <a:path extrusionOk="0" h="1589" w="1338">
                  <a:moveTo>
                    <a:pt x="708" y="1"/>
                  </a:moveTo>
                  <a:cubicBezTo>
                    <a:pt x="641" y="1"/>
                    <a:pt x="575" y="9"/>
                    <a:pt x="512" y="24"/>
                  </a:cubicBezTo>
                  <a:cubicBezTo>
                    <a:pt x="128" y="113"/>
                    <a:pt x="0" y="349"/>
                    <a:pt x="50" y="565"/>
                  </a:cubicBezTo>
                  <a:cubicBezTo>
                    <a:pt x="177" y="1126"/>
                    <a:pt x="1043" y="654"/>
                    <a:pt x="1141" y="1067"/>
                  </a:cubicBezTo>
                  <a:cubicBezTo>
                    <a:pt x="1171" y="1214"/>
                    <a:pt x="1072" y="1362"/>
                    <a:pt x="797" y="1431"/>
                  </a:cubicBezTo>
                  <a:cubicBezTo>
                    <a:pt x="740" y="1444"/>
                    <a:pt x="680" y="1450"/>
                    <a:pt x="620" y="1450"/>
                  </a:cubicBezTo>
                  <a:cubicBezTo>
                    <a:pt x="495" y="1450"/>
                    <a:pt x="369" y="1422"/>
                    <a:pt x="256" y="1362"/>
                  </a:cubicBezTo>
                  <a:lnTo>
                    <a:pt x="227" y="1490"/>
                  </a:lnTo>
                  <a:cubicBezTo>
                    <a:pt x="349" y="1554"/>
                    <a:pt x="479" y="1589"/>
                    <a:pt x="613" y="1589"/>
                  </a:cubicBezTo>
                  <a:cubicBezTo>
                    <a:pt x="683" y="1589"/>
                    <a:pt x="755" y="1579"/>
                    <a:pt x="827" y="1559"/>
                  </a:cubicBezTo>
                  <a:cubicBezTo>
                    <a:pt x="1210" y="1470"/>
                    <a:pt x="1338" y="1244"/>
                    <a:pt x="1289" y="1028"/>
                  </a:cubicBezTo>
                  <a:cubicBezTo>
                    <a:pt x="1161" y="487"/>
                    <a:pt x="295" y="939"/>
                    <a:pt x="207" y="536"/>
                  </a:cubicBezTo>
                  <a:cubicBezTo>
                    <a:pt x="168" y="378"/>
                    <a:pt x="266" y="221"/>
                    <a:pt x="541" y="162"/>
                  </a:cubicBezTo>
                  <a:cubicBezTo>
                    <a:pt x="593" y="151"/>
                    <a:pt x="647" y="145"/>
                    <a:pt x="702" y="145"/>
                  </a:cubicBezTo>
                  <a:cubicBezTo>
                    <a:pt x="794" y="145"/>
                    <a:pt x="888" y="161"/>
                    <a:pt x="974" y="192"/>
                  </a:cubicBezTo>
                  <a:lnTo>
                    <a:pt x="1004" y="54"/>
                  </a:lnTo>
                  <a:cubicBezTo>
                    <a:pt x="909" y="18"/>
                    <a:pt x="808" y="1"/>
                    <a:pt x="70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67"/>
            <p:cNvSpPr/>
            <p:nvPr/>
          </p:nvSpPr>
          <p:spPr>
            <a:xfrm>
              <a:off x="3609663" y="1617438"/>
              <a:ext cx="39650" cy="39525"/>
            </a:xfrm>
            <a:custGeom>
              <a:rect b="b" l="l" r="r" t="t"/>
              <a:pathLst>
                <a:path extrusionOk="0" h="1581" w="1586">
                  <a:moveTo>
                    <a:pt x="929" y="0"/>
                  </a:moveTo>
                  <a:cubicBezTo>
                    <a:pt x="865" y="0"/>
                    <a:pt x="801" y="9"/>
                    <a:pt x="739" y="28"/>
                  </a:cubicBezTo>
                  <a:cubicBezTo>
                    <a:pt x="297" y="106"/>
                    <a:pt x="12" y="539"/>
                    <a:pt x="120" y="972"/>
                  </a:cubicBezTo>
                  <a:cubicBezTo>
                    <a:pt x="194" y="1335"/>
                    <a:pt x="517" y="1580"/>
                    <a:pt x="875" y="1580"/>
                  </a:cubicBezTo>
                  <a:cubicBezTo>
                    <a:pt x="944" y="1580"/>
                    <a:pt x="1014" y="1571"/>
                    <a:pt x="1084" y="1552"/>
                  </a:cubicBezTo>
                  <a:cubicBezTo>
                    <a:pt x="1290" y="1513"/>
                    <a:pt x="1477" y="1385"/>
                    <a:pt x="1585" y="1208"/>
                  </a:cubicBezTo>
                  <a:lnTo>
                    <a:pt x="1457" y="1129"/>
                  </a:lnTo>
                  <a:cubicBezTo>
                    <a:pt x="1369" y="1277"/>
                    <a:pt x="1231" y="1375"/>
                    <a:pt x="1064" y="1415"/>
                  </a:cubicBezTo>
                  <a:cubicBezTo>
                    <a:pt x="1006" y="1428"/>
                    <a:pt x="950" y="1434"/>
                    <a:pt x="897" y="1434"/>
                  </a:cubicBezTo>
                  <a:cubicBezTo>
                    <a:pt x="194" y="1434"/>
                    <a:pt x="0" y="348"/>
                    <a:pt x="769" y="166"/>
                  </a:cubicBezTo>
                  <a:cubicBezTo>
                    <a:pt x="822" y="153"/>
                    <a:pt x="876" y="147"/>
                    <a:pt x="929" y="147"/>
                  </a:cubicBezTo>
                  <a:cubicBezTo>
                    <a:pt x="1044" y="147"/>
                    <a:pt x="1157" y="177"/>
                    <a:pt x="1251" y="244"/>
                  </a:cubicBezTo>
                  <a:lnTo>
                    <a:pt x="1329" y="116"/>
                  </a:lnTo>
                  <a:cubicBezTo>
                    <a:pt x="1208" y="42"/>
                    <a:pt x="1068" y="0"/>
                    <a:pt x="929"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67"/>
            <p:cNvSpPr/>
            <p:nvPr/>
          </p:nvSpPr>
          <p:spPr>
            <a:xfrm>
              <a:off x="3654188" y="1606563"/>
              <a:ext cx="35200" cy="43550"/>
            </a:xfrm>
            <a:custGeom>
              <a:rect b="b" l="l" r="r" t="t"/>
              <a:pathLst>
                <a:path extrusionOk="0" h="1742" w="1408">
                  <a:moveTo>
                    <a:pt x="1034" y="1"/>
                  </a:moveTo>
                  <a:lnTo>
                    <a:pt x="1" y="237"/>
                  </a:lnTo>
                  <a:lnTo>
                    <a:pt x="345" y="1741"/>
                  </a:lnTo>
                  <a:lnTo>
                    <a:pt x="1407" y="1495"/>
                  </a:lnTo>
                  <a:lnTo>
                    <a:pt x="1378" y="1358"/>
                  </a:lnTo>
                  <a:lnTo>
                    <a:pt x="473" y="1564"/>
                  </a:lnTo>
                  <a:lnTo>
                    <a:pt x="345" y="1004"/>
                  </a:lnTo>
                  <a:lnTo>
                    <a:pt x="1122" y="827"/>
                  </a:lnTo>
                  <a:lnTo>
                    <a:pt x="1093" y="699"/>
                  </a:lnTo>
                  <a:lnTo>
                    <a:pt x="316" y="876"/>
                  </a:lnTo>
                  <a:lnTo>
                    <a:pt x="188" y="335"/>
                  </a:lnTo>
                  <a:lnTo>
                    <a:pt x="1063" y="138"/>
                  </a:lnTo>
                  <a:lnTo>
                    <a:pt x="1034"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67"/>
            <p:cNvSpPr/>
            <p:nvPr/>
          </p:nvSpPr>
          <p:spPr>
            <a:xfrm>
              <a:off x="3694038" y="1596238"/>
              <a:ext cx="40100" cy="44525"/>
            </a:xfrm>
            <a:custGeom>
              <a:rect b="b" l="l" r="r" t="t"/>
              <a:pathLst>
                <a:path extrusionOk="0" h="1781" w="1604">
                  <a:moveTo>
                    <a:pt x="1259" y="1"/>
                  </a:moveTo>
                  <a:lnTo>
                    <a:pt x="1102" y="30"/>
                  </a:lnTo>
                  <a:lnTo>
                    <a:pt x="1377" y="1250"/>
                  </a:lnTo>
                  <a:lnTo>
                    <a:pt x="128" y="256"/>
                  </a:lnTo>
                  <a:lnTo>
                    <a:pt x="0" y="286"/>
                  </a:lnTo>
                  <a:lnTo>
                    <a:pt x="344" y="1781"/>
                  </a:lnTo>
                  <a:lnTo>
                    <a:pt x="502" y="1751"/>
                  </a:lnTo>
                  <a:lnTo>
                    <a:pt x="226" y="532"/>
                  </a:lnTo>
                  <a:lnTo>
                    <a:pt x="1465" y="1525"/>
                  </a:lnTo>
                  <a:lnTo>
                    <a:pt x="1603" y="1495"/>
                  </a:lnTo>
                  <a:lnTo>
                    <a:pt x="125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67"/>
            <p:cNvSpPr/>
            <p:nvPr/>
          </p:nvSpPr>
          <p:spPr>
            <a:xfrm>
              <a:off x="3741738" y="1586638"/>
              <a:ext cx="34925" cy="43300"/>
            </a:xfrm>
            <a:custGeom>
              <a:rect b="b" l="l" r="r" t="t"/>
              <a:pathLst>
                <a:path extrusionOk="0" h="1732" w="1397">
                  <a:moveTo>
                    <a:pt x="1023" y="1"/>
                  </a:moveTo>
                  <a:lnTo>
                    <a:pt x="0" y="237"/>
                  </a:lnTo>
                  <a:lnTo>
                    <a:pt x="344" y="1732"/>
                  </a:lnTo>
                  <a:lnTo>
                    <a:pt x="1397" y="1486"/>
                  </a:lnTo>
                  <a:lnTo>
                    <a:pt x="1367" y="1358"/>
                  </a:lnTo>
                  <a:lnTo>
                    <a:pt x="462" y="1565"/>
                  </a:lnTo>
                  <a:lnTo>
                    <a:pt x="344" y="1004"/>
                  </a:lnTo>
                  <a:lnTo>
                    <a:pt x="1111" y="827"/>
                  </a:lnTo>
                  <a:lnTo>
                    <a:pt x="1082" y="689"/>
                  </a:lnTo>
                  <a:lnTo>
                    <a:pt x="305" y="866"/>
                  </a:lnTo>
                  <a:lnTo>
                    <a:pt x="187" y="335"/>
                  </a:lnTo>
                  <a:lnTo>
                    <a:pt x="1052" y="139"/>
                  </a:lnTo>
                  <a:lnTo>
                    <a:pt x="1023"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67"/>
            <p:cNvSpPr/>
            <p:nvPr/>
          </p:nvSpPr>
          <p:spPr>
            <a:xfrm>
              <a:off x="3981213" y="1533038"/>
              <a:ext cx="39350" cy="39575"/>
            </a:xfrm>
            <a:custGeom>
              <a:rect b="b" l="l" r="r" t="t"/>
              <a:pathLst>
                <a:path extrusionOk="0" h="1583" w="1574">
                  <a:moveTo>
                    <a:pt x="929" y="1"/>
                  </a:moveTo>
                  <a:cubicBezTo>
                    <a:pt x="861" y="1"/>
                    <a:pt x="793" y="11"/>
                    <a:pt x="728" y="30"/>
                  </a:cubicBezTo>
                  <a:cubicBezTo>
                    <a:pt x="285" y="109"/>
                    <a:pt x="0" y="532"/>
                    <a:pt x="108" y="975"/>
                  </a:cubicBezTo>
                  <a:cubicBezTo>
                    <a:pt x="183" y="1338"/>
                    <a:pt x="506" y="1583"/>
                    <a:pt x="864" y="1583"/>
                  </a:cubicBezTo>
                  <a:cubicBezTo>
                    <a:pt x="932" y="1583"/>
                    <a:pt x="1002" y="1574"/>
                    <a:pt x="1072" y="1555"/>
                  </a:cubicBezTo>
                  <a:cubicBezTo>
                    <a:pt x="1279" y="1516"/>
                    <a:pt x="1466" y="1388"/>
                    <a:pt x="1574" y="1201"/>
                  </a:cubicBezTo>
                  <a:lnTo>
                    <a:pt x="1446" y="1132"/>
                  </a:lnTo>
                  <a:cubicBezTo>
                    <a:pt x="1357" y="1270"/>
                    <a:pt x="1210" y="1378"/>
                    <a:pt x="1043" y="1407"/>
                  </a:cubicBezTo>
                  <a:cubicBezTo>
                    <a:pt x="986" y="1423"/>
                    <a:pt x="929" y="1431"/>
                    <a:pt x="873" y="1431"/>
                  </a:cubicBezTo>
                  <a:cubicBezTo>
                    <a:pt x="587" y="1431"/>
                    <a:pt x="322" y="1231"/>
                    <a:pt x="256" y="935"/>
                  </a:cubicBezTo>
                  <a:cubicBezTo>
                    <a:pt x="177" y="581"/>
                    <a:pt x="403" y="237"/>
                    <a:pt x="757" y="168"/>
                  </a:cubicBezTo>
                  <a:cubicBezTo>
                    <a:pt x="811" y="153"/>
                    <a:pt x="865" y="145"/>
                    <a:pt x="919" y="145"/>
                  </a:cubicBezTo>
                  <a:cubicBezTo>
                    <a:pt x="1034" y="145"/>
                    <a:pt x="1146" y="180"/>
                    <a:pt x="1239" y="247"/>
                  </a:cubicBezTo>
                  <a:lnTo>
                    <a:pt x="1318" y="119"/>
                  </a:lnTo>
                  <a:cubicBezTo>
                    <a:pt x="1200" y="40"/>
                    <a:pt x="1064" y="1"/>
                    <a:pt x="929"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67"/>
            <p:cNvSpPr/>
            <p:nvPr/>
          </p:nvSpPr>
          <p:spPr>
            <a:xfrm>
              <a:off x="4024963" y="1521013"/>
              <a:ext cx="38375" cy="41900"/>
            </a:xfrm>
            <a:custGeom>
              <a:rect b="b" l="l" r="r" t="t"/>
              <a:pathLst>
                <a:path extrusionOk="0" h="1676" w="1535">
                  <a:moveTo>
                    <a:pt x="1240" y="0"/>
                  </a:moveTo>
                  <a:lnTo>
                    <a:pt x="1083" y="39"/>
                  </a:lnTo>
                  <a:lnTo>
                    <a:pt x="1279" y="885"/>
                  </a:lnTo>
                  <a:cubicBezTo>
                    <a:pt x="1358" y="1249"/>
                    <a:pt x="1230" y="1446"/>
                    <a:pt x="935" y="1515"/>
                  </a:cubicBezTo>
                  <a:cubicBezTo>
                    <a:pt x="884" y="1527"/>
                    <a:pt x="836" y="1533"/>
                    <a:pt x="791" y="1533"/>
                  </a:cubicBezTo>
                  <a:cubicBezTo>
                    <a:pt x="575" y="1533"/>
                    <a:pt x="428" y="1394"/>
                    <a:pt x="355" y="1102"/>
                  </a:cubicBezTo>
                  <a:lnTo>
                    <a:pt x="158" y="246"/>
                  </a:lnTo>
                  <a:lnTo>
                    <a:pt x="1" y="285"/>
                  </a:lnTo>
                  <a:lnTo>
                    <a:pt x="197" y="1141"/>
                  </a:lnTo>
                  <a:cubicBezTo>
                    <a:pt x="279" y="1499"/>
                    <a:pt x="488" y="1675"/>
                    <a:pt x="775" y="1675"/>
                  </a:cubicBezTo>
                  <a:cubicBezTo>
                    <a:pt x="835" y="1675"/>
                    <a:pt x="898" y="1668"/>
                    <a:pt x="965" y="1652"/>
                  </a:cubicBezTo>
                  <a:cubicBezTo>
                    <a:pt x="1348" y="1564"/>
                    <a:pt x="1535" y="1288"/>
                    <a:pt x="1437" y="866"/>
                  </a:cubicBezTo>
                  <a:lnTo>
                    <a:pt x="124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67"/>
            <p:cNvSpPr/>
            <p:nvPr/>
          </p:nvSpPr>
          <p:spPr>
            <a:xfrm>
              <a:off x="4065038" y="1511913"/>
              <a:ext cx="31250" cy="41575"/>
            </a:xfrm>
            <a:custGeom>
              <a:rect b="b" l="l" r="r" t="t"/>
              <a:pathLst>
                <a:path extrusionOk="0" h="1663" w="1250">
                  <a:moveTo>
                    <a:pt x="1220" y="0"/>
                  </a:moveTo>
                  <a:lnTo>
                    <a:pt x="1" y="285"/>
                  </a:lnTo>
                  <a:lnTo>
                    <a:pt x="40" y="423"/>
                  </a:lnTo>
                  <a:lnTo>
                    <a:pt x="561" y="295"/>
                  </a:lnTo>
                  <a:lnTo>
                    <a:pt x="876" y="1662"/>
                  </a:lnTo>
                  <a:lnTo>
                    <a:pt x="1033" y="1623"/>
                  </a:lnTo>
                  <a:lnTo>
                    <a:pt x="719" y="266"/>
                  </a:lnTo>
                  <a:lnTo>
                    <a:pt x="1250" y="138"/>
                  </a:lnTo>
                  <a:lnTo>
                    <a:pt x="122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67"/>
            <p:cNvSpPr/>
            <p:nvPr/>
          </p:nvSpPr>
          <p:spPr>
            <a:xfrm>
              <a:off x="2961338" y="1212188"/>
              <a:ext cx="568475" cy="381625"/>
            </a:xfrm>
            <a:custGeom>
              <a:rect b="b" l="l" r="r" t="t"/>
              <a:pathLst>
                <a:path extrusionOk="0" h="15265" w="22739">
                  <a:moveTo>
                    <a:pt x="22679" y="1"/>
                  </a:moveTo>
                  <a:lnTo>
                    <a:pt x="22591" y="10"/>
                  </a:lnTo>
                  <a:cubicBezTo>
                    <a:pt x="22552" y="20"/>
                    <a:pt x="22512" y="20"/>
                    <a:pt x="22453" y="30"/>
                  </a:cubicBezTo>
                  <a:cubicBezTo>
                    <a:pt x="22394" y="40"/>
                    <a:pt x="22316" y="50"/>
                    <a:pt x="22237" y="60"/>
                  </a:cubicBezTo>
                  <a:lnTo>
                    <a:pt x="19759" y="384"/>
                  </a:lnTo>
                  <a:lnTo>
                    <a:pt x="19572" y="404"/>
                  </a:lnTo>
                  <a:cubicBezTo>
                    <a:pt x="15775" y="896"/>
                    <a:pt x="9806" y="1673"/>
                    <a:pt x="9402" y="1761"/>
                  </a:cubicBezTo>
                  <a:cubicBezTo>
                    <a:pt x="8803" y="1879"/>
                    <a:pt x="6727" y="4387"/>
                    <a:pt x="4977" y="5783"/>
                  </a:cubicBezTo>
                  <a:cubicBezTo>
                    <a:pt x="3226" y="7180"/>
                    <a:pt x="276" y="8449"/>
                    <a:pt x="276" y="8449"/>
                  </a:cubicBezTo>
                  <a:cubicBezTo>
                    <a:pt x="0" y="12156"/>
                    <a:pt x="4269" y="15264"/>
                    <a:pt x="4269" y="15264"/>
                  </a:cubicBezTo>
                  <a:lnTo>
                    <a:pt x="6216" y="13995"/>
                  </a:lnTo>
                  <a:cubicBezTo>
                    <a:pt x="7131" y="13396"/>
                    <a:pt x="13631" y="9127"/>
                    <a:pt x="15903" y="7691"/>
                  </a:cubicBezTo>
                  <a:cubicBezTo>
                    <a:pt x="16070" y="7583"/>
                    <a:pt x="16238" y="7485"/>
                    <a:pt x="16395" y="7387"/>
                  </a:cubicBezTo>
                  <a:cubicBezTo>
                    <a:pt x="16454" y="7347"/>
                    <a:pt x="16503" y="7308"/>
                    <a:pt x="16562" y="7278"/>
                  </a:cubicBezTo>
                  <a:cubicBezTo>
                    <a:pt x="17693" y="6551"/>
                    <a:pt x="18382" y="6098"/>
                    <a:pt x="18726" y="5862"/>
                  </a:cubicBezTo>
                  <a:lnTo>
                    <a:pt x="18873" y="5764"/>
                  </a:lnTo>
                  <a:cubicBezTo>
                    <a:pt x="18893" y="5744"/>
                    <a:pt x="18913" y="5724"/>
                    <a:pt x="18942" y="5715"/>
                  </a:cubicBezTo>
                  <a:lnTo>
                    <a:pt x="19011" y="5665"/>
                  </a:lnTo>
                  <a:cubicBezTo>
                    <a:pt x="18912" y="5082"/>
                    <a:pt x="18239" y="4879"/>
                    <a:pt x="17351" y="4879"/>
                  </a:cubicBezTo>
                  <a:cubicBezTo>
                    <a:pt x="15318" y="4879"/>
                    <a:pt x="12156" y="5941"/>
                    <a:pt x="12156" y="5941"/>
                  </a:cubicBezTo>
                  <a:lnTo>
                    <a:pt x="12205" y="5793"/>
                  </a:lnTo>
                  <a:lnTo>
                    <a:pt x="12530" y="4839"/>
                  </a:lnTo>
                  <a:lnTo>
                    <a:pt x="12589" y="4662"/>
                  </a:lnTo>
                  <a:cubicBezTo>
                    <a:pt x="12589" y="4662"/>
                    <a:pt x="15618" y="3669"/>
                    <a:pt x="17929" y="2951"/>
                  </a:cubicBezTo>
                  <a:cubicBezTo>
                    <a:pt x="18323" y="2833"/>
                    <a:pt x="18637" y="2823"/>
                    <a:pt x="18923" y="2745"/>
                  </a:cubicBezTo>
                  <a:cubicBezTo>
                    <a:pt x="18959" y="2781"/>
                    <a:pt x="18979" y="2795"/>
                    <a:pt x="18989" y="2795"/>
                  </a:cubicBezTo>
                  <a:cubicBezTo>
                    <a:pt x="19012" y="2795"/>
                    <a:pt x="18972" y="2715"/>
                    <a:pt x="18972" y="2715"/>
                  </a:cubicBezTo>
                  <a:cubicBezTo>
                    <a:pt x="19759" y="2518"/>
                    <a:pt x="20211" y="2400"/>
                    <a:pt x="20644" y="2282"/>
                  </a:cubicBezTo>
                  <a:lnTo>
                    <a:pt x="20663" y="2282"/>
                  </a:lnTo>
                  <a:cubicBezTo>
                    <a:pt x="21067" y="2164"/>
                    <a:pt x="21450" y="1987"/>
                    <a:pt x="21794" y="1761"/>
                  </a:cubicBezTo>
                  <a:cubicBezTo>
                    <a:pt x="22276" y="1466"/>
                    <a:pt x="22512" y="1141"/>
                    <a:pt x="22630" y="846"/>
                  </a:cubicBezTo>
                  <a:cubicBezTo>
                    <a:pt x="22640" y="846"/>
                    <a:pt x="22640" y="837"/>
                    <a:pt x="22640" y="827"/>
                  </a:cubicBezTo>
                  <a:cubicBezTo>
                    <a:pt x="22650" y="797"/>
                    <a:pt x="22660" y="758"/>
                    <a:pt x="22670" y="728"/>
                  </a:cubicBezTo>
                  <a:cubicBezTo>
                    <a:pt x="22679" y="709"/>
                    <a:pt x="22689" y="679"/>
                    <a:pt x="22689" y="650"/>
                  </a:cubicBezTo>
                  <a:cubicBezTo>
                    <a:pt x="22738" y="433"/>
                    <a:pt x="22738" y="217"/>
                    <a:pt x="22679" y="1"/>
                  </a:cubicBezTo>
                  <a:close/>
                </a:path>
              </a:pathLst>
            </a:custGeom>
            <a:solidFill>
              <a:srgbClr val="F9CB9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67"/>
            <p:cNvSpPr/>
            <p:nvPr/>
          </p:nvSpPr>
          <p:spPr>
            <a:xfrm>
              <a:off x="3255388" y="1210188"/>
              <a:ext cx="275650" cy="137000"/>
            </a:xfrm>
            <a:custGeom>
              <a:rect b="b" l="l" r="r" t="t"/>
              <a:pathLst>
                <a:path extrusionOk="0" h="5480" w="11026">
                  <a:moveTo>
                    <a:pt x="10930" y="1"/>
                  </a:moveTo>
                  <a:cubicBezTo>
                    <a:pt x="10926" y="1"/>
                    <a:pt x="10922" y="1"/>
                    <a:pt x="10917" y="2"/>
                  </a:cubicBezTo>
                  <a:cubicBezTo>
                    <a:pt x="10868" y="2"/>
                    <a:pt x="10829" y="41"/>
                    <a:pt x="10829" y="90"/>
                  </a:cubicBezTo>
                  <a:cubicBezTo>
                    <a:pt x="10849" y="2116"/>
                    <a:pt x="8675" y="2490"/>
                    <a:pt x="7082" y="2775"/>
                  </a:cubicBezTo>
                  <a:cubicBezTo>
                    <a:pt x="6738" y="2834"/>
                    <a:pt x="6413" y="2884"/>
                    <a:pt x="6148" y="2952"/>
                  </a:cubicBezTo>
                  <a:cubicBezTo>
                    <a:pt x="5302" y="3169"/>
                    <a:pt x="4112" y="3572"/>
                    <a:pt x="3059" y="3926"/>
                  </a:cubicBezTo>
                  <a:cubicBezTo>
                    <a:pt x="2351" y="4162"/>
                    <a:pt x="1742" y="4369"/>
                    <a:pt x="1388" y="4467"/>
                  </a:cubicBezTo>
                  <a:cubicBezTo>
                    <a:pt x="856" y="4605"/>
                    <a:pt x="375" y="4910"/>
                    <a:pt x="30" y="5332"/>
                  </a:cubicBezTo>
                  <a:cubicBezTo>
                    <a:pt x="1" y="5372"/>
                    <a:pt x="1" y="5431"/>
                    <a:pt x="40" y="5460"/>
                  </a:cubicBezTo>
                  <a:cubicBezTo>
                    <a:pt x="60" y="5470"/>
                    <a:pt x="80" y="5480"/>
                    <a:pt x="99" y="5480"/>
                  </a:cubicBezTo>
                  <a:cubicBezTo>
                    <a:pt x="129" y="5480"/>
                    <a:pt x="148" y="5460"/>
                    <a:pt x="168" y="5441"/>
                  </a:cubicBezTo>
                  <a:cubicBezTo>
                    <a:pt x="502" y="5047"/>
                    <a:pt x="945" y="4772"/>
                    <a:pt x="1437" y="4634"/>
                  </a:cubicBezTo>
                  <a:cubicBezTo>
                    <a:pt x="1791" y="4536"/>
                    <a:pt x="2410" y="4329"/>
                    <a:pt x="3118" y="4093"/>
                  </a:cubicBezTo>
                  <a:cubicBezTo>
                    <a:pt x="4171" y="3739"/>
                    <a:pt x="5351" y="3336"/>
                    <a:pt x="6197" y="3120"/>
                  </a:cubicBezTo>
                  <a:cubicBezTo>
                    <a:pt x="6443" y="3061"/>
                    <a:pt x="6767" y="3002"/>
                    <a:pt x="7111" y="2943"/>
                  </a:cubicBezTo>
                  <a:cubicBezTo>
                    <a:pt x="8665" y="2667"/>
                    <a:pt x="11026" y="2264"/>
                    <a:pt x="11006" y="90"/>
                  </a:cubicBezTo>
                  <a:cubicBezTo>
                    <a:pt x="11006" y="46"/>
                    <a:pt x="10973" y="1"/>
                    <a:pt x="1093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67"/>
            <p:cNvSpPr/>
            <p:nvPr/>
          </p:nvSpPr>
          <p:spPr>
            <a:xfrm>
              <a:off x="3231063" y="1331813"/>
              <a:ext cx="208275" cy="38750"/>
            </a:xfrm>
            <a:custGeom>
              <a:rect b="b" l="l" r="r" t="t"/>
              <a:pathLst>
                <a:path extrusionOk="0" h="1550" w="8331">
                  <a:moveTo>
                    <a:pt x="6467" y="0"/>
                  </a:moveTo>
                  <a:cubicBezTo>
                    <a:pt x="5003" y="0"/>
                    <a:pt x="3085" y="550"/>
                    <a:pt x="2233" y="792"/>
                  </a:cubicBezTo>
                  <a:lnTo>
                    <a:pt x="2065" y="841"/>
                  </a:lnTo>
                  <a:cubicBezTo>
                    <a:pt x="1082" y="1117"/>
                    <a:pt x="89" y="1372"/>
                    <a:pt x="79" y="1372"/>
                  </a:cubicBezTo>
                  <a:cubicBezTo>
                    <a:pt x="30" y="1392"/>
                    <a:pt x="0" y="1431"/>
                    <a:pt x="10" y="1480"/>
                  </a:cubicBezTo>
                  <a:cubicBezTo>
                    <a:pt x="20" y="1520"/>
                    <a:pt x="59" y="1549"/>
                    <a:pt x="99" y="1549"/>
                  </a:cubicBezTo>
                  <a:lnTo>
                    <a:pt x="118" y="1549"/>
                  </a:lnTo>
                  <a:cubicBezTo>
                    <a:pt x="128" y="1539"/>
                    <a:pt x="1131" y="1284"/>
                    <a:pt x="2115" y="1008"/>
                  </a:cubicBezTo>
                  <a:lnTo>
                    <a:pt x="2282" y="959"/>
                  </a:lnTo>
                  <a:cubicBezTo>
                    <a:pt x="4108" y="440"/>
                    <a:pt x="5517" y="182"/>
                    <a:pt x="6498" y="182"/>
                  </a:cubicBezTo>
                  <a:cubicBezTo>
                    <a:pt x="7452" y="182"/>
                    <a:pt x="8003" y="425"/>
                    <a:pt x="8143" y="910"/>
                  </a:cubicBezTo>
                  <a:cubicBezTo>
                    <a:pt x="8152" y="944"/>
                    <a:pt x="8190" y="971"/>
                    <a:pt x="8232" y="971"/>
                  </a:cubicBezTo>
                  <a:cubicBezTo>
                    <a:pt x="8239" y="971"/>
                    <a:pt x="8245" y="970"/>
                    <a:pt x="8252" y="969"/>
                  </a:cubicBezTo>
                  <a:cubicBezTo>
                    <a:pt x="8301" y="949"/>
                    <a:pt x="8330" y="900"/>
                    <a:pt x="8311" y="861"/>
                  </a:cubicBezTo>
                  <a:cubicBezTo>
                    <a:pt x="8125" y="216"/>
                    <a:pt x="7385" y="0"/>
                    <a:pt x="646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67"/>
            <p:cNvSpPr/>
            <p:nvPr/>
          </p:nvSpPr>
          <p:spPr>
            <a:xfrm>
              <a:off x="3450613" y="1213163"/>
              <a:ext cx="72075" cy="27325"/>
            </a:xfrm>
            <a:custGeom>
              <a:rect b="b" l="l" r="r" t="t"/>
              <a:pathLst>
                <a:path extrusionOk="0" h="1093" w="2883">
                  <a:moveTo>
                    <a:pt x="2882" y="1"/>
                  </a:moveTo>
                  <a:lnTo>
                    <a:pt x="2882" y="1"/>
                  </a:lnTo>
                  <a:cubicBezTo>
                    <a:pt x="2823" y="11"/>
                    <a:pt x="2754" y="21"/>
                    <a:pt x="2666" y="21"/>
                  </a:cubicBezTo>
                  <a:cubicBezTo>
                    <a:pt x="2351" y="542"/>
                    <a:pt x="1810" y="876"/>
                    <a:pt x="1210" y="916"/>
                  </a:cubicBezTo>
                  <a:cubicBezTo>
                    <a:pt x="1189" y="917"/>
                    <a:pt x="1168" y="917"/>
                    <a:pt x="1147" y="917"/>
                  </a:cubicBezTo>
                  <a:cubicBezTo>
                    <a:pt x="952" y="917"/>
                    <a:pt x="759" y="876"/>
                    <a:pt x="591" y="778"/>
                  </a:cubicBezTo>
                  <a:cubicBezTo>
                    <a:pt x="433" y="670"/>
                    <a:pt x="296" y="522"/>
                    <a:pt x="197" y="345"/>
                  </a:cubicBezTo>
                  <a:lnTo>
                    <a:pt x="1" y="375"/>
                  </a:lnTo>
                  <a:cubicBezTo>
                    <a:pt x="119" y="591"/>
                    <a:pt x="296" y="788"/>
                    <a:pt x="502" y="925"/>
                  </a:cubicBezTo>
                  <a:cubicBezTo>
                    <a:pt x="699" y="1043"/>
                    <a:pt x="925" y="1093"/>
                    <a:pt x="1151" y="1093"/>
                  </a:cubicBezTo>
                  <a:lnTo>
                    <a:pt x="1220" y="1093"/>
                  </a:lnTo>
                  <a:cubicBezTo>
                    <a:pt x="1928" y="1053"/>
                    <a:pt x="2568" y="630"/>
                    <a:pt x="288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67"/>
            <p:cNvSpPr/>
            <p:nvPr/>
          </p:nvSpPr>
          <p:spPr>
            <a:xfrm>
              <a:off x="3356688" y="1338738"/>
              <a:ext cx="76750" cy="58125"/>
            </a:xfrm>
            <a:custGeom>
              <a:rect b="b" l="l" r="r" t="t"/>
              <a:pathLst>
                <a:path extrusionOk="0" h="2325" w="3070">
                  <a:moveTo>
                    <a:pt x="1810" y="0"/>
                  </a:moveTo>
                  <a:cubicBezTo>
                    <a:pt x="1494" y="0"/>
                    <a:pt x="1175" y="70"/>
                    <a:pt x="896" y="210"/>
                  </a:cubicBezTo>
                  <a:cubicBezTo>
                    <a:pt x="542" y="387"/>
                    <a:pt x="266" y="682"/>
                    <a:pt x="119" y="1036"/>
                  </a:cubicBezTo>
                  <a:cubicBezTo>
                    <a:pt x="20" y="1272"/>
                    <a:pt x="1" y="1528"/>
                    <a:pt x="70" y="1764"/>
                  </a:cubicBezTo>
                  <a:cubicBezTo>
                    <a:pt x="119" y="1902"/>
                    <a:pt x="197" y="2020"/>
                    <a:pt x="296" y="2118"/>
                  </a:cubicBezTo>
                  <a:cubicBezTo>
                    <a:pt x="384" y="2207"/>
                    <a:pt x="473" y="2275"/>
                    <a:pt x="581" y="2325"/>
                  </a:cubicBezTo>
                  <a:cubicBezTo>
                    <a:pt x="640" y="2285"/>
                    <a:pt x="699" y="2256"/>
                    <a:pt x="758" y="2216"/>
                  </a:cubicBezTo>
                  <a:cubicBezTo>
                    <a:pt x="630" y="2167"/>
                    <a:pt x="512" y="2089"/>
                    <a:pt x="424" y="2000"/>
                  </a:cubicBezTo>
                  <a:cubicBezTo>
                    <a:pt x="335" y="1921"/>
                    <a:pt x="266" y="1823"/>
                    <a:pt x="227" y="1715"/>
                  </a:cubicBezTo>
                  <a:cubicBezTo>
                    <a:pt x="178" y="1508"/>
                    <a:pt x="197" y="1292"/>
                    <a:pt x="276" y="1105"/>
                  </a:cubicBezTo>
                  <a:cubicBezTo>
                    <a:pt x="414" y="780"/>
                    <a:pt x="660" y="515"/>
                    <a:pt x="965" y="358"/>
                  </a:cubicBezTo>
                  <a:cubicBezTo>
                    <a:pt x="1226" y="235"/>
                    <a:pt x="1519" y="167"/>
                    <a:pt x="1809" y="167"/>
                  </a:cubicBezTo>
                  <a:cubicBezTo>
                    <a:pt x="1845" y="167"/>
                    <a:pt x="1882" y="169"/>
                    <a:pt x="1919" y="171"/>
                  </a:cubicBezTo>
                  <a:cubicBezTo>
                    <a:pt x="2145" y="171"/>
                    <a:pt x="2371" y="230"/>
                    <a:pt x="2577" y="348"/>
                  </a:cubicBezTo>
                  <a:cubicBezTo>
                    <a:pt x="2735" y="446"/>
                    <a:pt x="2863" y="613"/>
                    <a:pt x="2922" y="800"/>
                  </a:cubicBezTo>
                  <a:lnTo>
                    <a:pt x="3069" y="702"/>
                  </a:lnTo>
                  <a:cubicBezTo>
                    <a:pt x="2991" y="495"/>
                    <a:pt x="2853" y="318"/>
                    <a:pt x="2666" y="200"/>
                  </a:cubicBezTo>
                  <a:cubicBezTo>
                    <a:pt x="2440" y="63"/>
                    <a:pt x="2184" y="4"/>
                    <a:pt x="1928" y="4"/>
                  </a:cubicBezTo>
                  <a:cubicBezTo>
                    <a:pt x="1889" y="1"/>
                    <a:pt x="1850" y="0"/>
                    <a:pt x="181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67"/>
            <p:cNvSpPr/>
            <p:nvPr/>
          </p:nvSpPr>
          <p:spPr>
            <a:xfrm>
              <a:off x="3961538" y="1930863"/>
              <a:ext cx="285225" cy="174600"/>
            </a:xfrm>
            <a:custGeom>
              <a:rect b="b" l="l" r="r" t="t"/>
              <a:pathLst>
                <a:path extrusionOk="0" h="6984" w="11409">
                  <a:moveTo>
                    <a:pt x="7091" y="758"/>
                  </a:moveTo>
                  <a:lnTo>
                    <a:pt x="7091" y="768"/>
                  </a:lnTo>
                  <a:cubicBezTo>
                    <a:pt x="7107" y="766"/>
                    <a:pt x="7122" y="766"/>
                    <a:pt x="7138" y="766"/>
                  </a:cubicBezTo>
                  <a:cubicBezTo>
                    <a:pt x="7240" y="766"/>
                    <a:pt x="7342" y="793"/>
                    <a:pt x="7435" y="827"/>
                  </a:cubicBezTo>
                  <a:cubicBezTo>
                    <a:pt x="7947" y="1043"/>
                    <a:pt x="8193" y="1604"/>
                    <a:pt x="8301" y="1928"/>
                  </a:cubicBezTo>
                  <a:cubicBezTo>
                    <a:pt x="8429" y="2331"/>
                    <a:pt x="8478" y="2764"/>
                    <a:pt x="8439" y="3187"/>
                  </a:cubicBezTo>
                  <a:cubicBezTo>
                    <a:pt x="7613" y="3138"/>
                    <a:pt x="6816" y="2676"/>
                    <a:pt x="6452" y="1948"/>
                  </a:cubicBezTo>
                  <a:cubicBezTo>
                    <a:pt x="6324" y="1741"/>
                    <a:pt x="6285" y="1495"/>
                    <a:pt x="6324" y="1259"/>
                  </a:cubicBezTo>
                  <a:cubicBezTo>
                    <a:pt x="6383" y="1082"/>
                    <a:pt x="6511" y="935"/>
                    <a:pt x="6678" y="856"/>
                  </a:cubicBezTo>
                  <a:cubicBezTo>
                    <a:pt x="6806" y="797"/>
                    <a:pt x="6944" y="758"/>
                    <a:pt x="7091" y="758"/>
                  </a:cubicBezTo>
                  <a:close/>
                  <a:moveTo>
                    <a:pt x="4077" y="3039"/>
                  </a:moveTo>
                  <a:cubicBezTo>
                    <a:pt x="4088" y="3039"/>
                    <a:pt x="4100" y="3039"/>
                    <a:pt x="4111" y="3040"/>
                  </a:cubicBezTo>
                  <a:cubicBezTo>
                    <a:pt x="4180" y="3040"/>
                    <a:pt x="4259" y="3040"/>
                    <a:pt x="4328" y="3059"/>
                  </a:cubicBezTo>
                  <a:cubicBezTo>
                    <a:pt x="4751" y="3148"/>
                    <a:pt x="5105" y="3443"/>
                    <a:pt x="5272" y="3836"/>
                  </a:cubicBezTo>
                  <a:cubicBezTo>
                    <a:pt x="5528" y="4495"/>
                    <a:pt x="5311" y="5203"/>
                    <a:pt x="4888" y="5734"/>
                  </a:cubicBezTo>
                  <a:cubicBezTo>
                    <a:pt x="4357" y="5587"/>
                    <a:pt x="3895" y="5252"/>
                    <a:pt x="3580" y="4790"/>
                  </a:cubicBezTo>
                  <a:cubicBezTo>
                    <a:pt x="3285" y="4328"/>
                    <a:pt x="3177" y="3630"/>
                    <a:pt x="3561" y="3246"/>
                  </a:cubicBezTo>
                  <a:cubicBezTo>
                    <a:pt x="3700" y="3116"/>
                    <a:pt x="3883" y="3039"/>
                    <a:pt x="4077" y="3039"/>
                  </a:cubicBezTo>
                  <a:close/>
                  <a:moveTo>
                    <a:pt x="11074" y="1"/>
                  </a:moveTo>
                  <a:lnTo>
                    <a:pt x="10828" y="69"/>
                  </a:lnTo>
                  <a:cubicBezTo>
                    <a:pt x="11133" y="1220"/>
                    <a:pt x="10514" y="2538"/>
                    <a:pt x="9452" y="3010"/>
                  </a:cubicBezTo>
                  <a:cubicBezTo>
                    <a:pt x="9206" y="3108"/>
                    <a:pt x="8950" y="3167"/>
                    <a:pt x="8675" y="3187"/>
                  </a:cubicBezTo>
                  <a:cubicBezTo>
                    <a:pt x="8724" y="2735"/>
                    <a:pt x="8665" y="2282"/>
                    <a:pt x="8527" y="1850"/>
                  </a:cubicBezTo>
                  <a:cubicBezTo>
                    <a:pt x="8330" y="1230"/>
                    <a:pt x="7967" y="787"/>
                    <a:pt x="7524" y="601"/>
                  </a:cubicBezTo>
                  <a:cubicBezTo>
                    <a:pt x="7383" y="543"/>
                    <a:pt x="7237" y="516"/>
                    <a:pt x="7091" y="516"/>
                  </a:cubicBezTo>
                  <a:cubicBezTo>
                    <a:pt x="6910" y="516"/>
                    <a:pt x="6729" y="558"/>
                    <a:pt x="6560" y="640"/>
                  </a:cubicBezTo>
                  <a:cubicBezTo>
                    <a:pt x="6334" y="738"/>
                    <a:pt x="6157" y="945"/>
                    <a:pt x="6078" y="1191"/>
                  </a:cubicBezTo>
                  <a:cubicBezTo>
                    <a:pt x="6019" y="1486"/>
                    <a:pt x="6068" y="1791"/>
                    <a:pt x="6216" y="2056"/>
                  </a:cubicBezTo>
                  <a:cubicBezTo>
                    <a:pt x="6619" y="2863"/>
                    <a:pt x="7494" y="3374"/>
                    <a:pt x="8399" y="3423"/>
                  </a:cubicBezTo>
                  <a:cubicBezTo>
                    <a:pt x="8271" y="4259"/>
                    <a:pt x="7809" y="4997"/>
                    <a:pt x="7111" y="5469"/>
                  </a:cubicBezTo>
                  <a:cubicBezTo>
                    <a:pt x="6686" y="5730"/>
                    <a:pt x="6206" y="5865"/>
                    <a:pt x="5717" y="5865"/>
                  </a:cubicBezTo>
                  <a:cubicBezTo>
                    <a:pt x="5526" y="5865"/>
                    <a:pt x="5334" y="5845"/>
                    <a:pt x="5144" y="5803"/>
                  </a:cubicBezTo>
                  <a:cubicBezTo>
                    <a:pt x="5567" y="5213"/>
                    <a:pt x="5773" y="4446"/>
                    <a:pt x="5498" y="3748"/>
                  </a:cubicBezTo>
                  <a:cubicBezTo>
                    <a:pt x="5291" y="3276"/>
                    <a:pt x="4878" y="2922"/>
                    <a:pt x="4377" y="2813"/>
                  </a:cubicBezTo>
                  <a:cubicBezTo>
                    <a:pt x="4291" y="2792"/>
                    <a:pt x="4204" y="2781"/>
                    <a:pt x="4117" y="2781"/>
                  </a:cubicBezTo>
                  <a:cubicBezTo>
                    <a:pt x="3848" y="2781"/>
                    <a:pt x="3587" y="2883"/>
                    <a:pt x="3393" y="3069"/>
                  </a:cubicBezTo>
                  <a:cubicBezTo>
                    <a:pt x="2902" y="3551"/>
                    <a:pt x="3010" y="4367"/>
                    <a:pt x="3374" y="4928"/>
                  </a:cubicBezTo>
                  <a:cubicBezTo>
                    <a:pt x="3698" y="5400"/>
                    <a:pt x="4170" y="5754"/>
                    <a:pt x="4721" y="5941"/>
                  </a:cubicBezTo>
                  <a:cubicBezTo>
                    <a:pt x="4544" y="6118"/>
                    <a:pt x="4347" y="6265"/>
                    <a:pt x="4131" y="6393"/>
                  </a:cubicBezTo>
                  <a:cubicBezTo>
                    <a:pt x="3718" y="6620"/>
                    <a:pt x="3250" y="6727"/>
                    <a:pt x="2776" y="6727"/>
                  </a:cubicBezTo>
                  <a:cubicBezTo>
                    <a:pt x="1772" y="6727"/>
                    <a:pt x="748" y="6245"/>
                    <a:pt x="207" y="5410"/>
                  </a:cubicBezTo>
                  <a:lnTo>
                    <a:pt x="0" y="5538"/>
                  </a:lnTo>
                  <a:cubicBezTo>
                    <a:pt x="600" y="6462"/>
                    <a:pt x="1682" y="6983"/>
                    <a:pt x="2754" y="6983"/>
                  </a:cubicBezTo>
                  <a:cubicBezTo>
                    <a:pt x="3275" y="6983"/>
                    <a:pt x="3787" y="6855"/>
                    <a:pt x="4239" y="6610"/>
                  </a:cubicBezTo>
                  <a:cubicBezTo>
                    <a:pt x="4524" y="6462"/>
                    <a:pt x="4770" y="6255"/>
                    <a:pt x="4977" y="6019"/>
                  </a:cubicBezTo>
                  <a:cubicBezTo>
                    <a:pt x="5222" y="6082"/>
                    <a:pt x="5471" y="6112"/>
                    <a:pt x="5719" y="6112"/>
                  </a:cubicBezTo>
                  <a:cubicBezTo>
                    <a:pt x="6255" y="6112"/>
                    <a:pt x="6784" y="5968"/>
                    <a:pt x="7249" y="5685"/>
                  </a:cubicBezTo>
                  <a:cubicBezTo>
                    <a:pt x="8006" y="5164"/>
                    <a:pt x="8517" y="4348"/>
                    <a:pt x="8645" y="3433"/>
                  </a:cubicBezTo>
                  <a:cubicBezTo>
                    <a:pt x="8960" y="3423"/>
                    <a:pt x="9265" y="3354"/>
                    <a:pt x="9550" y="3236"/>
                  </a:cubicBezTo>
                  <a:cubicBezTo>
                    <a:pt x="10730" y="2715"/>
                    <a:pt x="11409" y="1269"/>
                    <a:pt x="1107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67"/>
            <p:cNvSpPr/>
            <p:nvPr/>
          </p:nvSpPr>
          <p:spPr>
            <a:xfrm>
              <a:off x="3199588" y="1620238"/>
              <a:ext cx="112375" cy="259750"/>
            </a:xfrm>
            <a:custGeom>
              <a:rect b="b" l="l" r="r" t="t"/>
              <a:pathLst>
                <a:path extrusionOk="0" h="10390" w="4495">
                  <a:moveTo>
                    <a:pt x="2279" y="3949"/>
                  </a:moveTo>
                  <a:cubicBezTo>
                    <a:pt x="2426" y="3949"/>
                    <a:pt x="2570" y="3989"/>
                    <a:pt x="2685" y="4086"/>
                  </a:cubicBezTo>
                  <a:cubicBezTo>
                    <a:pt x="2961" y="4322"/>
                    <a:pt x="2911" y="4794"/>
                    <a:pt x="2695" y="5069"/>
                  </a:cubicBezTo>
                  <a:cubicBezTo>
                    <a:pt x="2488" y="5334"/>
                    <a:pt x="2147" y="5474"/>
                    <a:pt x="1792" y="5474"/>
                  </a:cubicBezTo>
                  <a:cubicBezTo>
                    <a:pt x="1541" y="5474"/>
                    <a:pt x="1283" y="5403"/>
                    <a:pt x="1062" y="5256"/>
                  </a:cubicBezTo>
                  <a:lnTo>
                    <a:pt x="1053" y="5256"/>
                  </a:lnTo>
                  <a:cubicBezTo>
                    <a:pt x="1092" y="5148"/>
                    <a:pt x="1141" y="5030"/>
                    <a:pt x="1190" y="4912"/>
                  </a:cubicBezTo>
                  <a:cubicBezTo>
                    <a:pt x="1318" y="4636"/>
                    <a:pt x="1505" y="4292"/>
                    <a:pt x="1810" y="4086"/>
                  </a:cubicBezTo>
                  <a:cubicBezTo>
                    <a:pt x="1941" y="4002"/>
                    <a:pt x="2111" y="3949"/>
                    <a:pt x="2279" y="3949"/>
                  </a:cubicBezTo>
                  <a:close/>
                  <a:moveTo>
                    <a:pt x="2432" y="0"/>
                  </a:moveTo>
                  <a:cubicBezTo>
                    <a:pt x="1383" y="0"/>
                    <a:pt x="716" y="1238"/>
                    <a:pt x="522" y="1637"/>
                  </a:cubicBezTo>
                  <a:cubicBezTo>
                    <a:pt x="295" y="2119"/>
                    <a:pt x="0" y="2847"/>
                    <a:pt x="0" y="3624"/>
                  </a:cubicBezTo>
                  <a:cubicBezTo>
                    <a:pt x="10" y="4322"/>
                    <a:pt x="295" y="4961"/>
                    <a:pt x="767" y="5354"/>
                  </a:cubicBezTo>
                  <a:cubicBezTo>
                    <a:pt x="374" y="6544"/>
                    <a:pt x="453" y="7784"/>
                    <a:pt x="994" y="8747"/>
                  </a:cubicBezTo>
                  <a:cubicBezTo>
                    <a:pt x="1535" y="9731"/>
                    <a:pt x="2567" y="10360"/>
                    <a:pt x="3698" y="10390"/>
                  </a:cubicBezTo>
                  <a:cubicBezTo>
                    <a:pt x="3964" y="10390"/>
                    <a:pt x="4239" y="10341"/>
                    <a:pt x="4495" y="10262"/>
                  </a:cubicBezTo>
                  <a:lnTo>
                    <a:pt x="4416" y="10026"/>
                  </a:lnTo>
                  <a:cubicBezTo>
                    <a:pt x="4186" y="10103"/>
                    <a:pt x="3944" y="10140"/>
                    <a:pt x="3700" y="10140"/>
                  </a:cubicBezTo>
                  <a:cubicBezTo>
                    <a:pt x="2735" y="10140"/>
                    <a:pt x="1728" y="9563"/>
                    <a:pt x="1210" y="8629"/>
                  </a:cubicBezTo>
                  <a:cubicBezTo>
                    <a:pt x="718" y="7744"/>
                    <a:pt x="640" y="6613"/>
                    <a:pt x="984" y="5502"/>
                  </a:cubicBezTo>
                  <a:lnTo>
                    <a:pt x="984" y="5502"/>
                  </a:lnTo>
                  <a:cubicBezTo>
                    <a:pt x="1231" y="5649"/>
                    <a:pt x="1514" y="5719"/>
                    <a:pt x="1793" y="5719"/>
                  </a:cubicBezTo>
                  <a:cubicBezTo>
                    <a:pt x="2224" y="5719"/>
                    <a:pt x="2645" y="5549"/>
                    <a:pt x="2902" y="5227"/>
                  </a:cubicBezTo>
                  <a:cubicBezTo>
                    <a:pt x="3187" y="4853"/>
                    <a:pt x="3246" y="4233"/>
                    <a:pt x="2862" y="3899"/>
                  </a:cubicBezTo>
                  <a:cubicBezTo>
                    <a:pt x="2698" y="3758"/>
                    <a:pt x="2496" y="3698"/>
                    <a:pt x="2294" y="3698"/>
                  </a:cubicBezTo>
                  <a:cubicBezTo>
                    <a:pt x="2073" y="3698"/>
                    <a:pt x="1852" y="3771"/>
                    <a:pt x="1682" y="3889"/>
                  </a:cubicBezTo>
                  <a:cubicBezTo>
                    <a:pt x="1318" y="4125"/>
                    <a:pt x="1121" y="4509"/>
                    <a:pt x="974" y="4814"/>
                  </a:cubicBezTo>
                  <a:cubicBezTo>
                    <a:pt x="935" y="4912"/>
                    <a:pt x="895" y="5000"/>
                    <a:pt x="856" y="5099"/>
                  </a:cubicBezTo>
                  <a:cubicBezTo>
                    <a:pt x="463" y="4705"/>
                    <a:pt x="246" y="4174"/>
                    <a:pt x="256" y="3614"/>
                  </a:cubicBezTo>
                  <a:cubicBezTo>
                    <a:pt x="246" y="2896"/>
                    <a:pt x="531" y="2207"/>
                    <a:pt x="748" y="1745"/>
                  </a:cubicBezTo>
                  <a:cubicBezTo>
                    <a:pt x="925" y="1382"/>
                    <a:pt x="1535" y="249"/>
                    <a:pt x="2444" y="249"/>
                  </a:cubicBezTo>
                  <a:cubicBezTo>
                    <a:pt x="2494" y="249"/>
                    <a:pt x="2545" y="253"/>
                    <a:pt x="2597" y="260"/>
                  </a:cubicBezTo>
                  <a:lnTo>
                    <a:pt x="2626" y="14"/>
                  </a:lnTo>
                  <a:cubicBezTo>
                    <a:pt x="2560" y="5"/>
                    <a:pt x="2495" y="0"/>
                    <a:pt x="243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67"/>
            <p:cNvSpPr/>
            <p:nvPr/>
          </p:nvSpPr>
          <p:spPr>
            <a:xfrm>
              <a:off x="4216013" y="1357788"/>
              <a:ext cx="126650" cy="243400"/>
            </a:xfrm>
            <a:custGeom>
              <a:rect b="b" l="l" r="r" t="t"/>
              <a:pathLst>
                <a:path extrusionOk="0" h="9736" w="5066">
                  <a:moveTo>
                    <a:pt x="2380" y="3333"/>
                  </a:moveTo>
                  <a:cubicBezTo>
                    <a:pt x="2784" y="3343"/>
                    <a:pt x="3177" y="3470"/>
                    <a:pt x="3502" y="3707"/>
                  </a:cubicBezTo>
                  <a:cubicBezTo>
                    <a:pt x="3223" y="4225"/>
                    <a:pt x="2748" y="4612"/>
                    <a:pt x="2186" y="4612"/>
                  </a:cubicBezTo>
                  <a:cubicBezTo>
                    <a:pt x="2172" y="4612"/>
                    <a:pt x="2158" y="4612"/>
                    <a:pt x="2144" y="4611"/>
                  </a:cubicBezTo>
                  <a:cubicBezTo>
                    <a:pt x="1898" y="4601"/>
                    <a:pt x="1662" y="4483"/>
                    <a:pt x="1505" y="4287"/>
                  </a:cubicBezTo>
                  <a:cubicBezTo>
                    <a:pt x="1407" y="4179"/>
                    <a:pt x="1367" y="4031"/>
                    <a:pt x="1397" y="3893"/>
                  </a:cubicBezTo>
                  <a:cubicBezTo>
                    <a:pt x="1446" y="3638"/>
                    <a:pt x="1702" y="3470"/>
                    <a:pt x="1928" y="3402"/>
                  </a:cubicBezTo>
                  <a:cubicBezTo>
                    <a:pt x="2076" y="3352"/>
                    <a:pt x="2233" y="3333"/>
                    <a:pt x="2380" y="3333"/>
                  </a:cubicBezTo>
                  <a:close/>
                  <a:moveTo>
                    <a:pt x="1478" y="0"/>
                  </a:moveTo>
                  <a:cubicBezTo>
                    <a:pt x="939" y="0"/>
                    <a:pt x="408" y="177"/>
                    <a:pt x="0" y="520"/>
                  </a:cubicBezTo>
                  <a:lnTo>
                    <a:pt x="158" y="707"/>
                  </a:lnTo>
                  <a:cubicBezTo>
                    <a:pt x="517" y="407"/>
                    <a:pt x="996" y="253"/>
                    <a:pt x="1480" y="253"/>
                  </a:cubicBezTo>
                  <a:cubicBezTo>
                    <a:pt x="1884" y="253"/>
                    <a:pt x="2292" y="360"/>
                    <a:pt x="2636" y="579"/>
                  </a:cubicBezTo>
                  <a:cubicBezTo>
                    <a:pt x="3364" y="1041"/>
                    <a:pt x="3806" y="1976"/>
                    <a:pt x="3738" y="2880"/>
                  </a:cubicBezTo>
                  <a:cubicBezTo>
                    <a:pt x="3718" y="3087"/>
                    <a:pt x="3679" y="3284"/>
                    <a:pt x="3600" y="3470"/>
                  </a:cubicBezTo>
                  <a:cubicBezTo>
                    <a:pt x="3226" y="3219"/>
                    <a:pt x="2795" y="3085"/>
                    <a:pt x="2382" y="3085"/>
                  </a:cubicBezTo>
                  <a:cubicBezTo>
                    <a:pt x="2199" y="3085"/>
                    <a:pt x="2019" y="3111"/>
                    <a:pt x="1849" y="3166"/>
                  </a:cubicBezTo>
                  <a:cubicBezTo>
                    <a:pt x="1476" y="3293"/>
                    <a:pt x="1210" y="3539"/>
                    <a:pt x="1151" y="3844"/>
                  </a:cubicBezTo>
                  <a:cubicBezTo>
                    <a:pt x="1112" y="4051"/>
                    <a:pt x="1171" y="4277"/>
                    <a:pt x="1308" y="4444"/>
                  </a:cubicBezTo>
                  <a:cubicBezTo>
                    <a:pt x="1515" y="4690"/>
                    <a:pt x="1820" y="4838"/>
                    <a:pt x="2144" y="4857"/>
                  </a:cubicBezTo>
                  <a:cubicBezTo>
                    <a:pt x="2165" y="4858"/>
                    <a:pt x="2186" y="4859"/>
                    <a:pt x="2207" y="4859"/>
                  </a:cubicBezTo>
                  <a:cubicBezTo>
                    <a:pt x="2838" y="4859"/>
                    <a:pt x="3374" y="4425"/>
                    <a:pt x="3688" y="3854"/>
                  </a:cubicBezTo>
                  <a:lnTo>
                    <a:pt x="3738" y="3903"/>
                  </a:lnTo>
                  <a:cubicBezTo>
                    <a:pt x="4544" y="4660"/>
                    <a:pt x="4800" y="5988"/>
                    <a:pt x="4357" y="7129"/>
                  </a:cubicBezTo>
                  <a:cubicBezTo>
                    <a:pt x="3954" y="8152"/>
                    <a:pt x="3049" y="9027"/>
                    <a:pt x="1869" y="9509"/>
                  </a:cubicBezTo>
                  <a:lnTo>
                    <a:pt x="1967" y="9735"/>
                  </a:lnTo>
                  <a:cubicBezTo>
                    <a:pt x="3207" y="9224"/>
                    <a:pt x="4170" y="8309"/>
                    <a:pt x="4593" y="7227"/>
                  </a:cubicBezTo>
                  <a:cubicBezTo>
                    <a:pt x="5065" y="5988"/>
                    <a:pt x="4790" y="4552"/>
                    <a:pt x="3905" y="3716"/>
                  </a:cubicBezTo>
                  <a:cubicBezTo>
                    <a:pt x="3875" y="3687"/>
                    <a:pt x="3836" y="3657"/>
                    <a:pt x="3806" y="3628"/>
                  </a:cubicBezTo>
                  <a:cubicBezTo>
                    <a:pt x="3905" y="3402"/>
                    <a:pt x="3964" y="3156"/>
                    <a:pt x="3983" y="2900"/>
                  </a:cubicBezTo>
                  <a:cubicBezTo>
                    <a:pt x="4062" y="1907"/>
                    <a:pt x="3580" y="884"/>
                    <a:pt x="2774" y="373"/>
                  </a:cubicBezTo>
                  <a:cubicBezTo>
                    <a:pt x="2381" y="122"/>
                    <a:pt x="1927" y="0"/>
                    <a:pt x="147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1" name="Google Shape;5501;p67"/>
          <p:cNvGrpSpPr/>
          <p:nvPr/>
        </p:nvGrpSpPr>
        <p:grpSpPr>
          <a:xfrm>
            <a:off x="7510338" y="900700"/>
            <a:ext cx="1402225" cy="1251250"/>
            <a:chOff x="6950975" y="1231375"/>
            <a:chExt cx="1402225" cy="1251250"/>
          </a:xfrm>
        </p:grpSpPr>
        <p:sp>
          <p:nvSpPr>
            <p:cNvPr id="5502" name="Google Shape;5502;p67"/>
            <p:cNvSpPr/>
            <p:nvPr/>
          </p:nvSpPr>
          <p:spPr>
            <a:xfrm>
              <a:off x="6950975" y="1231375"/>
              <a:ext cx="1402225" cy="1251250"/>
            </a:xfrm>
            <a:custGeom>
              <a:rect b="b" l="l" r="r" t="t"/>
              <a:pathLst>
                <a:path extrusionOk="0" h="50050" w="56089">
                  <a:moveTo>
                    <a:pt x="25656" y="0"/>
                  </a:moveTo>
                  <a:cubicBezTo>
                    <a:pt x="19342" y="0"/>
                    <a:pt x="13247" y="2261"/>
                    <a:pt x="8458" y="6364"/>
                  </a:cubicBezTo>
                  <a:cubicBezTo>
                    <a:pt x="5783" y="8655"/>
                    <a:pt x="3619" y="11478"/>
                    <a:pt x="2095" y="14654"/>
                  </a:cubicBezTo>
                  <a:cubicBezTo>
                    <a:pt x="885" y="17133"/>
                    <a:pt x="226" y="19542"/>
                    <a:pt x="148" y="21794"/>
                  </a:cubicBezTo>
                  <a:cubicBezTo>
                    <a:pt x="0" y="25315"/>
                    <a:pt x="1249" y="29062"/>
                    <a:pt x="3649" y="32337"/>
                  </a:cubicBezTo>
                  <a:cubicBezTo>
                    <a:pt x="4505" y="33517"/>
                    <a:pt x="5508" y="34599"/>
                    <a:pt x="6639" y="35543"/>
                  </a:cubicBezTo>
                  <a:cubicBezTo>
                    <a:pt x="7583" y="36330"/>
                    <a:pt x="8645" y="36989"/>
                    <a:pt x="9786" y="37500"/>
                  </a:cubicBezTo>
                  <a:cubicBezTo>
                    <a:pt x="12343" y="38622"/>
                    <a:pt x="15116" y="38789"/>
                    <a:pt x="17791" y="38956"/>
                  </a:cubicBezTo>
                  <a:cubicBezTo>
                    <a:pt x="20781" y="39133"/>
                    <a:pt x="23594" y="39310"/>
                    <a:pt x="25826" y="40766"/>
                  </a:cubicBezTo>
                  <a:cubicBezTo>
                    <a:pt x="27095" y="41592"/>
                    <a:pt x="28118" y="42811"/>
                    <a:pt x="29200" y="44109"/>
                  </a:cubicBezTo>
                  <a:cubicBezTo>
                    <a:pt x="30173" y="45270"/>
                    <a:pt x="31177" y="46470"/>
                    <a:pt x="32435" y="47463"/>
                  </a:cubicBezTo>
                  <a:cubicBezTo>
                    <a:pt x="34560" y="49135"/>
                    <a:pt x="37195" y="50050"/>
                    <a:pt x="39910" y="50050"/>
                  </a:cubicBezTo>
                  <a:cubicBezTo>
                    <a:pt x="40254" y="50050"/>
                    <a:pt x="40608" y="50040"/>
                    <a:pt x="40952" y="50010"/>
                  </a:cubicBezTo>
                  <a:cubicBezTo>
                    <a:pt x="46007" y="49558"/>
                    <a:pt x="50000" y="45585"/>
                    <a:pt x="51476" y="43903"/>
                  </a:cubicBezTo>
                  <a:cubicBezTo>
                    <a:pt x="54524" y="40441"/>
                    <a:pt x="56088" y="35947"/>
                    <a:pt x="56019" y="30931"/>
                  </a:cubicBezTo>
                  <a:cubicBezTo>
                    <a:pt x="55950" y="26849"/>
                    <a:pt x="54790" y="22384"/>
                    <a:pt x="52715" y="18185"/>
                  </a:cubicBezTo>
                  <a:lnTo>
                    <a:pt x="52715" y="18185"/>
                  </a:lnTo>
                  <a:cubicBezTo>
                    <a:pt x="53010" y="18362"/>
                    <a:pt x="53354" y="18451"/>
                    <a:pt x="53698" y="18451"/>
                  </a:cubicBezTo>
                  <a:lnTo>
                    <a:pt x="53806" y="18451"/>
                  </a:lnTo>
                  <a:cubicBezTo>
                    <a:pt x="54859" y="18451"/>
                    <a:pt x="55724" y="17595"/>
                    <a:pt x="55724" y="16533"/>
                  </a:cubicBezTo>
                  <a:lnTo>
                    <a:pt x="55724" y="12982"/>
                  </a:lnTo>
                  <a:cubicBezTo>
                    <a:pt x="55724" y="11920"/>
                    <a:pt x="54859" y="11055"/>
                    <a:pt x="53806" y="11055"/>
                  </a:cubicBezTo>
                  <a:lnTo>
                    <a:pt x="53698" y="11055"/>
                  </a:lnTo>
                  <a:cubicBezTo>
                    <a:pt x="53049" y="11055"/>
                    <a:pt x="52439" y="11389"/>
                    <a:pt x="52085" y="11940"/>
                  </a:cubicBezTo>
                  <a:lnTo>
                    <a:pt x="52085" y="11468"/>
                  </a:lnTo>
                  <a:cubicBezTo>
                    <a:pt x="52085" y="10661"/>
                    <a:pt x="51426" y="10003"/>
                    <a:pt x="50630" y="10003"/>
                  </a:cubicBezTo>
                  <a:lnTo>
                    <a:pt x="47119" y="10003"/>
                  </a:lnTo>
                  <a:cubicBezTo>
                    <a:pt x="44119" y="6718"/>
                    <a:pt x="40746" y="4200"/>
                    <a:pt x="37087" y="2508"/>
                  </a:cubicBezTo>
                  <a:cubicBezTo>
                    <a:pt x="36881" y="1928"/>
                    <a:pt x="36330" y="1545"/>
                    <a:pt x="35720" y="1545"/>
                  </a:cubicBezTo>
                  <a:cubicBezTo>
                    <a:pt x="35651" y="1545"/>
                    <a:pt x="35573" y="1545"/>
                    <a:pt x="35504" y="1564"/>
                  </a:cubicBezTo>
                  <a:lnTo>
                    <a:pt x="34983" y="1633"/>
                  </a:lnTo>
                  <a:cubicBezTo>
                    <a:pt x="34481" y="1446"/>
                    <a:pt x="33999" y="1289"/>
                    <a:pt x="33527" y="1141"/>
                  </a:cubicBezTo>
                  <a:cubicBezTo>
                    <a:pt x="31000" y="384"/>
                    <a:pt x="28374" y="1"/>
                    <a:pt x="25738" y="1"/>
                  </a:cubicBezTo>
                  <a:cubicBezTo>
                    <a:pt x="25711" y="0"/>
                    <a:pt x="25683" y="0"/>
                    <a:pt x="25656" y="0"/>
                  </a:cubicBezTo>
                  <a:close/>
                </a:path>
              </a:pathLst>
            </a:custGeom>
            <a:solidFill>
              <a:schemeClr val="accent6"/>
            </a:solidFill>
            <a:ln cap="flat" cmpd="sng" w="1905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67"/>
            <p:cNvSpPr/>
            <p:nvPr/>
          </p:nvSpPr>
          <p:spPr>
            <a:xfrm>
              <a:off x="7116675" y="1269975"/>
              <a:ext cx="1202350" cy="1178425"/>
            </a:xfrm>
            <a:custGeom>
              <a:rect b="b" l="l" r="r" t="t"/>
              <a:pathLst>
                <a:path extrusionOk="0" h="47137" w="48094">
                  <a:moveTo>
                    <a:pt x="19192" y="1"/>
                  </a:moveTo>
                  <a:cubicBezTo>
                    <a:pt x="13187" y="1"/>
                    <a:pt x="7376" y="2128"/>
                    <a:pt x="2873" y="6010"/>
                  </a:cubicBezTo>
                  <a:cubicBezTo>
                    <a:pt x="434" y="8124"/>
                    <a:pt x="6777" y="9167"/>
                    <a:pt x="5282" y="12255"/>
                  </a:cubicBezTo>
                  <a:cubicBezTo>
                    <a:pt x="4289" y="14310"/>
                    <a:pt x="4132" y="17251"/>
                    <a:pt x="4043" y="19532"/>
                  </a:cubicBezTo>
                  <a:cubicBezTo>
                    <a:pt x="3905" y="22975"/>
                    <a:pt x="1093" y="25187"/>
                    <a:pt x="3138" y="27971"/>
                  </a:cubicBezTo>
                  <a:cubicBezTo>
                    <a:pt x="3925" y="29052"/>
                    <a:pt x="1" y="32111"/>
                    <a:pt x="1034" y="32957"/>
                  </a:cubicBezTo>
                  <a:cubicBezTo>
                    <a:pt x="1879" y="33675"/>
                    <a:pt x="2824" y="34255"/>
                    <a:pt x="3836" y="34707"/>
                  </a:cubicBezTo>
                  <a:cubicBezTo>
                    <a:pt x="8960" y="36940"/>
                    <a:pt x="15412" y="35032"/>
                    <a:pt x="20093" y="38091"/>
                  </a:cubicBezTo>
                  <a:cubicBezTo>
                    <a:pt x="22759" y="39831"/>
                    <a:pt x="24303" y="42890"/>
                    <a:pt x="26811" y="44867"/>
                  </a:cubicBezTo>
                  <a:cubicBezTo>
                    <a:pt x="28689" y="46343"/>
                    <a:pt x="31010" y="47137"/>
                    <a:pt x="33395" y="47137"/>
                  </a:cubicBezTo>
                  <a:cubicBezTo>
                    <a:pt x="33694" y="47137"/>
                    <a:pt x="33994" y="47124"/>
                    <a:pt x="34295" y="47099"/>
                  </a:cubicBezTo>
                  <a:cubicBezTo>
                    <a:pt x="37934" y="46775"/>
                    <a:pt x="41484" y="44188"/>
                    <a:pt x="43854" y="41484"/>
                  </a:cubicBezTo>
                  <a:cubicBezTo>
                    <a:pt x="46893" y="38032"/>
                    <a:pt x="48093" y="33822"/>
                    <a:pt x="48024" y="29495"/>
                  </a:cubicBezTo>
                  <a:cubicBezTo>
                    <a:pt x="47955" y="24833"/>
                    <a:pt x="46402" y="20034"/>
                    <a:pt x="44100" y="15894"/>
                  </a:cubicBezTo>
                  <a:cubicBezTo>
                    <a:pt x="43825" y="15392"/>
                    <a:pt x="43530" y="14900"/>
                    <a:pt x="43235" y="14418"/>
                  </a:cubicBezTo>
                  <a:cubicBezTo>
                    <a:pt x="42949" y="13956"/>
                    <a:pt x="42654" y="13504"/>
                    <a:pt x="42350" y="13071"/>
                  </a:cubicBezTo>
                  <a:cubicBezTo>
                    <a:pt x="41828" y="12333"/>
                    <a:pt x="41297" y="11625"/>
                    <a:pt x="40746" y="10957"/>
                  </a:cubicBezTo>
                  <a:cubicBezTo>
                    <a:pt x="40481" y="10642"/>
                    <a:pt x="40215" y="10327"/>
                    <a:pt x="39940" y="10012"/>
                  </a:cubicBezTo>
                  <a:cubicBezTo>
                    <a:pt x="36340" y="5931"/>
                    <a:pt x="31866" y="2676"/>
                    <a:pt x="26575" y="1092"/>
                  </a:cubicBezTo>
                  <a:cubicBezTo>
                    <a:pt x="24132" y="356"/>
                    <a:pt x="21646" y="1"/>
                    <a:pt x="19192"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67"/>
            <p:cNvSpPr/>
            <p:nvPr/>
          </p:nvSpPr>
          <p:spPr>
            <a:xfrm>
              <a:off x="7750050" y="2094625"/>
              <a:ext cx="234325" cy="234325"/>
            </a:xfrm>
            <a:custGeom>
              <a:rect b="b" l="l" r="r" t="t"/>
              <a:pathLst>
                <a:path extrusionOk="0" h="9373" w="9373">
                  <a:moveTo>
                    <a:pt x="4692" y="0"/>
                  </a:moveTo>
                  <a:cubicBezTo>
                    <a:pt x="2105" y="0"/>
                    <a:pt x="0" y="2095"/>
                    <a:pt x="0" y="4682"/>
                  </a:cubicBezTo>
                  <a:cubicBezTo>
                    <a:pt x="0" y="7278"/>
                    <a:pt x="2105" y="9373"/>
                    <a:pt x="4692" y="9373"/>
                  </a:cubicBezTo>
                  <a:cubicBezTo>
                    <a:pt x="7278" y="9373"/>
                    <a:pt x="9373" y="7278"/>
                    <a:pt x="9373" y="4682"/>
                  </a:cubicBezTo>
                  <a:cubicBezTo>
                    <a:pt x="9373" y="2095"/>
                    <a:pt x="7278" y="0"/>
                    <a:pt x="469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67"/>
            <p:cNvSpPr/>
            <p:nvPr/>
          </p:nvSpPr>
          <p:spPr>
            <a:xfrm>
              <a:off x="7545725" y="1353575"/>
              <a:ext cx="234100" cy="234325"/>
            </a:xfrm>
            <a:custGeom>
              <a:rect b="b" l="l" r="r" t="t"/>
              <a:pathLst>
                <a:path extrusionOk="0" h="9373" w="9364">
                  <a:moveTo>
                    <a:pt x="4682" y="0"/>
                  </a:moveTo>
                  <a:cubicBezTo>
                    <a:pt x="2095" y="0"/>
                    <a:pt x="1" y="2095"/>
                    <a:pt x="1" y="4682"/>
                  </a:cubicBezTo>
                  <a:cubicBezTo>
                    <a:pt x="1" y="7268"/>
                    <a:pt x="2095" y="9373"/>
                    <a:pt x="4682" y="9373"/>
                  </a:cubicBezTo>
                  <a:cubicBezTo>
                    <a:pt x="7269" y="9373"/>
                    <a:pt x="9363" y="7268"/>
                    <a:pt x="9363" y="4682"/>
                  </a:cubicBezTo>
                  <a:cubicBezTo>
                    <a:pt x="9363" y="2095"/>
                    <a:pt x="7269" y="0"/>
                    <a:pt x="4682"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67"/>
            <p:cNvSpPr/>
            <p:nvPr/>
          </p:nvSpPr>
          <p:spPr>
            <a:xfrm>
              <a:off x="8175150" y="1572900"/>
              <a:ext cx="117075" cy="57550"/>
            </a:xfrm>
            <a:custGeom>
              <a:rect b="b" l="l" r="r" t="t"/>
              <a:pathLst>
                <a:path extrusionOk="0" h="2302" w="4683">
                  <a:moveTo>
                    <a:pt x="1" y="0"/>
                  </a:moveTo>
                  <a:lnTo>
                    <a:pt x="1" y="2301"/>
                  </a:lnTo>
                  <a:lnTo>
                    <a:pt x="4682" y="2301"/>
                  </a:lnTo>
                  <a:lnTo>
                    <a:pt x="4682"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67"/>
            <p:cNvSpPr/>
            <p:nvPr/>
          </p:nvSpPr>
          <p:spPr>
            <a:xfrm>
              <a:off x="8284075" y="1546575"/>
              <a:ext cx="26100" cy="111900"/>
            </a:xfrm>
            <a:custGeom>
              <a:rect b="b" l="l" r="r" t="t"/>
              <a:pathLst>
                <a:path extrusionOk="0" h="4476" w="1044">
                  <a:moveTo>
                    <a:pt x="473" y="1"/>
                  </a:moveTo>
                  <a:cubicBezTo>
                    <a:pt x="217" y="1"/>
                    <a:pt x="1" y="207"/>
                    <a:pt x="1" y="463"/>
                  </a:cubicBezTo>
                  <a:lnTo>
                    <a:pt x="1" y="4013"/>
                  </a:lnTo>
                  <a:cubicBezTo>
                    <a:pt x="1" y="4269"/>
                    <a:pt x="217" y="4476"/>
                    <a:pt x="473" y="4476"/>
                  </a:cubicBezTo>
                  <a:lnTo>
                    <a:pt x="571" y="4476"/>
                  </a:lnTo>
                  <a:cubicBezTo>
                    <a:pt x="827" y="4476"/>
                    <a:pt x="1043" y="4269"/>
                    <a:pt x="1043" y="4013"/>
                  </a:cubicBezTo>
                  <a:lnTo>
                    <a:pt x="1043" y="463"/>
                  </a:lnTo>
                  <a:cubicBezTo>
                    <a:pt x="1043" y="207"/>
                    <a:pt x="827" y="1"/>
                    <a:pt x="57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67"/>
            <p:cNvSpPr/>
            <p:nvPr/>
          </p:nvSpPr>
          <p:spPr>
            <a:xfrm>
              <a:off x="8208850" y="1572900"/>
              <a:ext cx="38125" cy="57550"/>
            </a:xfrm>
            <a:custGeom>
              <a:rect b="b" l="l" r="r" t="t"/>
              <a:pathLst>
                <a:path extrusionOk="0" h="2302" w="1525">
                  <a:moveTo>
                    <a:pt x="0" y="0"/>
                  </a:moveTo>
                  <a:lnTo>
                    <a:pt x="138" y="2301"/>
                  </a:lnTo>
                  <a:lnTo>
                    <a:pt x="816" y="2301"/>
                  </a:lnTo>
                  <a:lnTo>
                    <a:pt x="1524" y="0"/>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67"/>
            <p:cNvSpPr/>
            <p:nvPr/>
          </p:nvSpPr>
          <p:spPr>
            <a:xfrm>
              <a:off x="8268825" y="1571900"/>
              <a:ext cx="15525" cy="58550"/>
            </a:xfrm>
            <a:custGeom>
              <a:rect b="b" l="l" r="r" t="t"/>
              <a:pathLst>
                <a:path extrusionOk="0" h="2342" w="621">
                  <a:moveTo>
                    <a:pt x="620" y="1"/>
                  </a:moveTo>
                  <a:lnTo>
                    <a:pt x="1" y="11"/>
                  </a:lnTo>
                  <a:lnTo>
                    <a:pt x="620" y="2341"/>
                  </a:lnTo>
                  <a:lnTo>
                    <a:pt x="620" y="1"/>
                  </a:ln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67"/>
            <p:cNvSpPr/>
            <p:nvPr/>
          </p:nvSpPr>
          <p:spPr>
            <a:xfrm>
              <a:off x="7852575" y="1902350"/>
              <a:ext cx="256225" cy="395875"/>
            </a:xfrm>
            <a:custGeom>
              <a:rect b="b" l="l" r="r" t="t"/>
              <a:pathLst>
                <a:path extrusionOk="0" fill="none" h="15835" w="10249">
                  <a:moveTo>
                    <a:pt x="0" y="15471"/>
                  </a:moveTo>
                  <a:lnTo>
                    <a:pt x="5311" y="1"/>
                  </a:lnTo>
                  <a:lnTo>
                    <a:pt x="10248" y="15835"/>
                  </a:lnTo>
                </a:path>
              </a:pathLst>
            </a:custGeom>
            <a:solidFill>
              <a:schemeClr val="lt2"/>
            </a:solidFill>
            <a:ln cap="flat" cmpd="sng" w="26300">
              <a:solidFill>
                <a:srgbClr val="1F154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67"/>
            <p:cNvSpPr/>
            <p:nvPr/>
          </p:nvSpPr>
          <p:spPr>
            <a:xfrm>
              <a:off x="7831175" y="1520275"/>
              <a:ext cx="387775" cy="474300"/>
            </a:xfrm>
            <a:custGeom>
              <a:rect b="b" l="l" r="r" t="t"/>
              <a:pathLst>
                <a:path extrusionOk="0" h="18972" w="15511">
                  <a:moveTo>
                    <a:pt x="1" y="0"/>
                  </a:moveTo>
                  <a:lnTo>
                    <a:pt x="1" y="18972"/>
                  </a:lnTo>
                  <a:lnTo>
                    <a:pt x="15510" y="18972"/>
                  </a:lnTo>
                  <a:lnTo>
                    <a:pt x="1551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67"/>
            <p:cNvSpPr/>
            <p:nvPr/>
          </p:nvSpPr>
          <p:spPr>
            <a:xfrm>
              <a:off x="7724475" y="1520275"/>
              <a:ext cx="112400" cy="474300"/>
            </a:xfrm>
            <a:custGeom>
              <a:rect b="b" l="l" r="r" t="t"/>
              <a:pathLst>
                <a:path extrusionOk="0" h="18972" w="4496">
                  <a:moveTo>
                    <a:pt x="1" y="0"/>
                  </a:moveTo>
                  <a:lnTo>
                    <a:pt x="1" y="18972"/>
                  </a:lnTo>
                  <a:lnTo>
                    <a:pt x="4269" y="18972"/>
                  </a:lnTo>
                  <a:lnTo>
                    <a:pt x="449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67"/>
            <p:cNvSpPr/>
            <p:nvPr/>
          </p:nvSpPr>
          <p:spPr>
            <a:xfrm>
              <a:off x="7454025" y="1526175"/>
              <a:ext cx="357275" cy="452675"/>
            </a:xfrm>
            <a:custGeom>
              <a:rect b="b" l="l" r="r" t="t"/>
              <a:pathLst>
                <a:path extrusionOk="0" h="18107" w="14291">
                  <a:moveTo>
                    <a:pt x="0" y="0"/>
                  </a:moveTo>
                  <a:lnTo>
                    <a:pt x="59" y="18106"/>
                  </a:lnTo>
                  <a:lnTo>
                    <a:pt x="13130" y="12107"/>
                  </a:lnTo>
                  <a:cubicBezTo>
                    <a:pt x="13130" y="12107"/>
                    <a:pt x="14172" y="11094"/>
                    <a:pt x="14231" y="8901"/>
                  </a:cubicBezTo>
                  <a:cubicBezTo>
                    <a:pt x="14290" y="6718"/>
                    <a:pt x="12913" y="5754"/>
                    <a:pt x="12913" y="5754"/>
                  </a:cubicBez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67"/>
            <p:cNvSpPr/>
            <p:nvPr/>
          </p:nvSpPr>
          <p:spPr>
            <a:xfrm>
              <a:off x="7459925" y="1534525"/>
              <a:ext cx="64450" cy="435475"/>
            </a:xfrm>
            <a:custGeom>
              <a:rect b="b" l="l" r="r" t="t"/>
              <a:pathLst>
                <a:path extrusionOk="0" h="17419" w="2578">
                  <a:moveTo>
                    <a:pt x="0" y="1"/>
                  </a:moveTo>
                  <a:lnTo>
                    <a:pt x="0" y="17418"/>
                  </a:lnTo>
                  <a:cubicBezTo>
                    <a:pt x="364" y="16749"/>
                    <a:pt x="679" y="16051"/>
                    <a:pt x="954" y="15343"/>
                  </a:cubicBezTo>
                  <a:cubicBezTo>
                    <a:pt x="1623" y="13681"/>
                    <a:pt x="2400" y="11163"/>
                    <a:pt x="2489" y="8419"/>
                  </a:cubicBezTo>
                  <a:cubicBezTo>
                    <a:pt x="2577" y="5508"/>
                    <a:pt x="1672" y="3059"/>
                    <a:pt x="915" y="1565"/>
                  </a:cubicBezTo>
                  <a:cubicBezTo>
                    <a:pt x="649" y="1014"/>
                    <a:pt x="345" y="493"/>
                    <a:pt x="0" y="1"/>
                  </a:cubicBezTo>
                  <a:close/>
                </a:path>
              </a:pathLst>
            </a:custGeom>
            <a:solidFill>
              <a:srgbClr val="000000">
                <a:alpha val="1580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67"/>
            <p:cNvSpPr/>
            <p:nvPr/>
          </p:nvSpPr>
          <p:spPr>
            <a:xfrm>
              <a:off x="6990075" y="1419950"/>
              <a:ext cx="534300" cy="673950"/>
            </a:xfrm>
            <a:custGeom>
              <a:rect b="b" l="l" r="r" t="t"/>
              <a:pathLst>
                <a:path extrusionOk="0" h="26958" w="21372">
                  <a:moveTo>
                    <a:pt x="7937" y="1"/>
                  </a:moveTo>
                  <a:cubicBezTo>
                    <a:pt x="5429" y="2174"/>
                    <a:pt x="3383" y="4840"/>
                    <a:pt x="1937" y="7829"/>
                  </a:cubicBezTo>
                  <a:cubicBezTo>
                    <a:pt x="934" y="9885"/>
                    <a:pt x="216" y="12107"/>
                    <a:pt x="128" y="14389"/>
                  </a:cubicBezTo>
                  <a:cubicBezTo>
                    <a:pt x="0" y="17831"/>
                    <a:pt x="1318" y="21234"/>
                    <a:pt x="3354" y="24007"/>
                  </a:cubicBezTo>
                  <a:cubicBezTo>
                    <a:pt x="4140" y="25099"/>
                    <a:pt x="5065" y="26092"/>
                    <a:pt x="6098" y="26958"/>
                  </a:cubicBezTo>
                  <a:lnTo>
                    <a:pt x="18607" y="20516"/>
                  </a:lnTo>
                  <a:lnTo>
                    <a:pt x="18794" y="20418"/>
                  </a:lnTo>
                  <a:lnTo>
                    <a:pt x="19748" y="19926"/>
                  </a:lnTo>
                  <a:cubicBezTo>
                    <a:pt x="20417" y="18264"/>
                    <a:pt x="21194" y="15746"/>
                    <a:pt x="21283" y="13002"/>
                  </a:cubicBezTo>
                  <a:cubicBezTo>
                    <a:pt x="21371" y="10091"/>
                    <a:pt x="20466" y="7642"/>
                    <a:pt x="19709" y="6138"/>
                  </a:cubicBezTo>
                  <a:lnTo>
                    <a:pt x="18794" y="5656"/>
                  </a:lnTo>
                  <a:lnTo>
                    <a:pt x="18558" y="5538"/>
                  </a:lnTo>
                  <a:lnTo>
                    <a:pt x="7937" y="1"/>
                  </a:ln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67"/>
            <p:cNvSpPr/>
            <p:nvPr/>
          </p:nvSpPr>
          <p:spPr>
            <a:xfrm>
              <a:off x="8009925" y="1629200"/>
              <a:ext cx="115825" cy="115825"/>
            </a:xfrm>
            <a:custGeom>
              <a:rect b="b" l="l" r="r" t="t"/>
              <a:pathLst>
                <a:path extrusionOk="0" fill="none" h="4633" w="4633">
                  <a:moveTo>
                    <a:pt x="4633" y="2321"/>
                  </a:moveTo>
                  <a:cubicBezTo>
                    <a:pt x="4633" y="3600"/>
                    <a:pt x="3600" y="4632"/>
                    <a:pt x="2312" y="4632"/>
                  </a:cubicBezTo>
                  <a:cubicBezTo>
                    <a:pt x="1033" y="4632"/>
                    <a:pt x="1" y="3600"/>
                    <a:pt x="1" y="2321"/>
                  </a:cubicBezTo>
                  <a:cubicBezTo>
                    <a:pt x="1" y="1043"/>
                    <a:pt x="1033" y="0"/>
                    <a:pt x="2312" y="0"/>
                  </a:cubicBezTo>
                  <a:cubicBezTo>
                    <a:pt x="3600" y="0"/>
                    <a:pt x="4633" y="1043"/>
                    <a:pt x="4633" y="2321"/>
                  </a:cubicBezTo>
                  <a:close/>
                </a:path>
              </a:pathLst>
            </a:custGeom>
            <a:noFill/>
            <a:ln cap="flat" cmpd="sng" w="442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67"/>
            <p:cNvSpPr/>
            <p:nvPr/>
          </p:nvSpPr>
          <p:spPr>
            <a:xfrm>
              <a:off x="7884050" y="1921525"/>
              <a:ext cx="50675" cy="50675"/>
            </a:xfrm>
            <a:custGeom>
              <a:rect b="b" l="l" r="r" t="t"/>
              <a:pathLst>
                <a:path extrusionOk="0" fill="none" h="2027" w="2027">
                  <a:moveTo>
                    <a:pt x="2026" y="1014"/>
                  </a:moveTo>
                  <a:cubicBezTo>
                    <a:pt x="2026" y="1574"/>
                    <a:pt x="1574" y="2027"/>
                    <a:pt x="1013" y="2027"/>
                  </a:cubicBezTo>
                  <a:cubicBezTo>
                    <a:pt x="453" y="2027"/>
                    <a:pt x="0" y="1574"/>
                    <a:pt x="0" y="1014"/>
                  </a:cubicBezTo>
                  <a:cubicBezTo>
                    <a:pt x="0" y="453"/>
                    <a:pt x="453" y="1"/>
                    <a:pt x="1013" y="1"/>
                  </a:cubicBezTo>
                  <a:cubicBezTo>
                    <a:pt x="1574" y="1"/>
                    <a:pt x="2026" y="453"/>
                    <a:pt x="2026" y="1014"/>
                  </a:cubicBezTo>
                  <a:close/>
                </a:path>
              </a:pathLst>
            </a:custGeom>
            <a:noFill/>
            <a:ln cap="flat" cmpd="sng" w="442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67"/>
            <p:cNvSpPr/>
            <p:nvPr/>
          </p:nvSpPr>
          <p:spPr>
            <a:xfrm>
              <a:off x="8139250" y="1921525"/>
              <a:ext cx="50425" cy="50675"/>
            </a:xfrm>
            <a:custGeom>
              <a:rect b="b" l="l" r="r" t="t"/>
              <a:pathLst>
                <a:path extrusionOk="0" fill="none" h="2027" w="2017">
                  <a:moveTo>
                    <a:pt x="2017" y="1014"/>
                  </a:moveTo>
                  <a:cubicBezTo>
                    <a:pt x="2017" y="1574"/>
                    <a:pt x="1565" y="2027"/>
                    <a:pt x="1014" y="2027"/>
                  </a:cubicBezTo>
                  <a:cubicBezTo>
                    <a:pt x="453" y="2027"/>
                    <a:pt x="1" y="1574"/>
                    <a:pt x="1" y="1014"/>
                  </a:cubicBezTo>
                  <a:cubicBezTo>
                    <a:pt x="1" y="453"/>
                    <a:pt x="453" y="1"/>
                    <a:pt x="1014" y="1"/>
                  </a:cubicBezTo>
                  <a:cubicBezTo>
                    <a:pt x="1565" y="1"/>
                    <a:pt x="2017" y="453"/>
                    <a:pt x="2017" y="1014"/>
                  </a:cubicBezTo>
                  <a:close/>
                </a:path>
              </a:pathLst>
            </a:custGeom>
            <a:noFill/>
            <a:ln cap="flat" cmpd="sng" w="442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67"/>
            <p:cNvSpPr/>
            <p:nvPr/>
          </p:nvSpPr>
          <p:spPr>
            <a:xfrm>
              <a:off x="7044650" y="1730725"/>
              <a:ext cx="401025" cy="356050"/>
            </a:xfrm>
            <a:custGeom>
              <a:rect b="b" l="l" r="r" t="t"/>
              <a:pathLst>
                <a:path extrusionOk="0" h="14242" w="16041">
                  <a:moveTo>
                    <a:pt x="2498" y="1"/>
                  </a:moveTo>
                  <a:lnTo>
                    <a:pt x="1584" y="1034"/>
                  </a:lnTo>
                  <a:lnTo>
                    <a:pt x="1859" y="1338"/>
                  </a:lnTo>
                  <a:lnTo>
                    <a:pt x="315" y="3414"/>
                  </a:lnTo>
                  <a:cubicBezTo>
                    <a:pt x="0" y="3846"/>
                    <a:pt x="59" y="4446"/>
                    <a:pt x="453" y="4810"/>
                  </a:cubicBezTo>
                  <a:lnTo>
                    <a:pt x="2961" y="7111"/>
                  </a:lnTo>
                  <a:cubicBezTo>
                    <a:pt x="3155" y="7294"/>
                    <a:pt x="3408" y="7387"/>
                    <a:pt x="3664" y="7387"/>
                  </a:cubicBezTo>
                  <a:cubicBezTo>
                    <a:pt x="3849" y="7387"/>
                    <a:pt x="4035" y="7338"/>
                    <a:pt x="4200" y="7239"/>
                  </a:cubicBezTo>
                  <a:lnTo>
                    <a:pt x="5980" y="6197"/>
                  </a:lnTo>
                  <a:lnTo>
                    <a:pt x="6678" y="6757"/>
                  </a:lnTo>
                  <a:cubicBezTo>
                    <a:pt x="6767" y="6826"/>
                    <a:pt x="6816" y="6954"/>
                    <a:pt x="6796" y="7072"/>
                  </a:cubicBezTo>
                  <a:lnTo>
                    <a:pt x="6186" y="9324"/>
                  </a:lnTo>
                  <a:cubicBezTo>
                    <a:pt x="6078" y="9688"/>
                    <a:pt x="6186" y="10082"/>
                    <a:pt x="6462" y="10347"/>
                  </a:cubicBezTo>
                  <a:lnTo>
                    <a:pt x="10111" y="13947"/>
                  </a:lnTo>
                  <a:cubicBezTo>
                    <a:pt x="10317" y="14142"/>
                    <a:pt x="10584" y="14242"/>
                    <a:pt x="10851" y="14242"/>
                  </a:cubicBezTo>
                  <a:cubicBezTo>
                    <a:pt x="11067" y="14242"/>
                    <a:pt x="11283" y="14177"/>
                    <a:pt x="11468" y="14045"/>
                  </a:cubicBezTo>
                  <a:lnTo>
                    <a:pt x="13248" y="12737"/>
                  </a:lnTo>
                  <a:lnTo>
                    <a:pt x="14576" y="13612"/>
                  </a:lnTo>
                  <a:lnTo>
                    <a:pt x="16041" y="11921"/>
                  </a:lnTo>
                  <a:lnTo>
                    <a:pt x="8734" y="5499"/>
                  </a:lnTo>
                  <a:lnTo>
                    <a:pt x="8045" y="4879"/>
                  </a:lnTo>
                  <a:lnTo>
                    <a:pt x="7416" y="4328"/>
                  </a:lnTo>
                  <a:lnTo>
                    <a:pt x="249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67"/>
            <p:cNvSpPr/>
            <p:nvPr/>
          </p:nvSpPr>
          <p:spPr>
            <a:xfrm>
              <a:off x="7219950" y="1903100"/>
              <a:ext cx="158850" cy="150700"/>
            </a:xfrm>
            <a:custGeom>
              <a:rect b="b" l="l" r="r" t="t"/>
              <a:pathLst>
                <a:path extrusionOk="0" h="6028" w="6354">
                  <a:moveTo>
                    <a:pt x="1731" y="0"/>
                  </a:moveTo>
                  <a:lnTo>
                    <a:pt x="325" y="1869"/>
                  </a:lnTo>
                  <a:cubicBezTo>
                    <a:pt x="1" y="2292"/>
                    <a:pt x="60" y="2901"/>
                    <a:pt x="453" y="3265"/>
                  </a:cubicBezTo>
                  <a:lnTo>
                    <a:pt x="3118" y="5744"/>
                  </a:lnTo>
                  <a:cubicBezTo>
                    <a:pt x="3318" y="5934"/>
                    <a:pt x="3575" y="6028"/>
                    <a:pt x="3831" y="6028"/>
                  </a:cubicBezTo>
                  <a:cubicBezTo>
                    <a:pt x="4091" y="6028"/>
                    <a:pt x="4351" y="5932"/>
                    <a:pt x="4554" y="5744"/>
                  </a:cubicBezTo>
                  <a:lnTo>
                    <a:pt x="6354" y="4032"/>
                  </a:lnTo>
                  <a:lnTo>
                    <a:pt x="17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67"/>
            <p:cNvSpPr/>
            <p:nvPr/>
          </p:nvSpPr>
          <p:spPr>
            <a:xfrm>
              <a:off x="7063325" y="1766875"/>
              <a:ext cx="134275" cy="129625"/>
            </a:xfrm>
            <a:custGeom>
              <a:rect b="b" l="l" r="r" t="t"/>
              <a:pathLst>
                <a:path extrusionOk="0" h="5185" w="5371">
                  <a:moveTo>
                    <a:pt x="1624" y="1"/>
                  </a:moveTo>
                  <a:lnTo>
                    <a:pt x="325" y="1712"/>
                  </a:lnTo>
                  <a:cubicBezTo>
                    <a:pt x="1" y="2135"/>
                    <a:pt x="40" y="2735"/>
                    <a:pt x="434" y="3108"/>
                  </a:cubicBezTo>
                  <a:lnTo>
                    <a:pt x="2312" y="4898"/>
                  </a:lnTo>
                  <a:cubicBezTo>
                    <a:pt x="2517" y="5089"/>
                    <a:pt x="2778" y="5185"/>
                    <a:pt x="3038" y="5185"/>
                  </a:cubicBezTo>
                  <a:cubicBezTo>
                    <a:pt x="3302" y="5185"/>
                    <a:pt x="3565" y="5086"/>
                    <a:pt x="3768" y="4889"/>
                  </a:cubicBezTo>
                  <a:lnTo>
                    <a:pt x="5371" y="3305"/>
                  </a:lnTo>
                  <a:lnTo>
                    <a:pt x="1624"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67"/>
            <p:cNvSpPr/>
            <p:nvPr/>
          </p:nvSpPr>
          <p:spPr>
            <a:xfrm>
              <a:off x="7400175" y="1308575"/>
              <a:ext cx="451200" cy="189850"/>
            </a:xfrm>
            <a:custGeom>
              <a:rect b="b" l="l" r="r" t="t"/>
              <a:pathLst>
                <a:path extrusionOk="0" h="7594" w="18048">
                  <a:moveTo>
                    <a:pt x="17851" y="1"/>
                  </a:moveTo>
                  <a:lnTo>
                    <a:pt x="11369" y="964"/>
                  </a:lnTo>
                  <a:lnTo>
                    <a:pt x="10543" y="1083"/>
                  </a:lnTo>
                  <a:lnTo>
                    <a:pt x="9629" y="1220"/>
                  </a:lnTo>
                  <a:lnTo>
                    <a:pt x="0" y="2646"/>
                  </a:lnTo>
                  <a:lnTo>
                    <a:pt x="315" y="4859"/>
                  </a:lnTo>
                  <a:lnTo>
                    <a:pt x="1908" y="4859"/>
                  </a:lnTo>
                  <a:lnTo>
                    <a:pt x="2695" y="6915"/>
                  </a:lnTo>
                  <a:cubicBezTo>
                    <a:pt x="2848" y="7331"/>
                    <a:pt x="3251" y="7593"/>
                    <a:pt x="3681" y="7593"/>
                  </a:cubicBezTo>
                  <a:cubicBezTo>
                    <a:pt x="3749" y="7593"/>
                    <a:pt x="3817" y="7587"/>
                    <a:pt x="3885" y="7573"/>
                  </a:cubicBezTo>
                  <a:lnTo>
                    <a:pt x="8911" y="6541"/>
                  </a:lnTo>
                  <a:cubicBezTo>
                    <a:pt x="9275" y="6462"/>
                    <a:pt x="9580" y="6187"/>
                    <a:pt x="9698" y="5833"/>
                  </a:cubicBezTo>
                  <a:lnTo>
                    <a:pt x="10396" y="3600"/>
                  </a:lnTo>
                  <a:cubicBezTo>
                    <a:pt x="10445" y="3492"/>
                    <a:pt x="10553" y="3413"/>
                    <a:pt x="10681" y="3404"/>
                  </a:cubicBezTo>
                  <a:lnTo>
                    <a:pt x="11566" y="3315"/>
                  </a:lnTo>
                  <a:lnTo>
                    <a:pt x="12491" y="5154"/>
                  </a:lnTo>
                  <a:cubicBezTo>
                    <a:pt x="12671" y="5514"/>
                    <a:pt x="13037" y="5740"/>
                    <a:pt x="13428" y="5740"/>
                  </a:cubicBezTo>
                  <a:cubicBezTo>
                    <a:pt x="13486" y="5740"/>
                    <a:pt x="13544" y="5735"/>
                    <a:pt x="13602" y="5725"/>
                  </a:cubicBezTo>
                  <a:lnTo>
                    <a:pt x="16956" y="5154"/>
                  </a:lnTo>
                  <a:cubicBezTo>
                    <a:pt x="17487" y="5066"/>
                    <a:pt x="17860" y="4594"/>
                    <a:pt x="17821" y="4053"/>
                  </a:cubicBezTo>
                  <a:lnTo>
                    <a:pt x="17664" y="1466"/>
                  </a:lnTo>
                  <a:lnTo>
                    <a:pt x="18047" y="1368"/>
                  </a:lnTo>
                  <a:lnTo>
                    <a:pt x="1785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67"/>
            <p:cNvSpPr/>
            <p:nvPr/>
          </p:nvSpPr>
          <p:spPr>
            <a:xfrm>
              <a:off x="7469750" y="1368325"/>
              <a:ext cx="156900" cy="102225"/>
            </a:xfrm>
            <a:custGeom>
              <a:rect b="b" l="l" r="r" t="t"/>
              <a:pathLst>
                <a:path extrusionOk="0" h="4089" w="6276">
                  <a:moveTo>
                    <a:pt x="6069" y="1"/>
                  </a:moveTo>
                  <a:lnTo>
                    <a:pt x="1" y="876"/>
                  </a:lnTo>
                  <a:lnTo>
                    <a:pt x="591" y="3285"/>
                  </a:lnTo>
                  <a:cubicBezTo>
                    <a:pt x="704" y="3764"/>
                    <a:pt x="1133" y="4089"/>
                    <a:pt x="1605" y="4089"/>
                  </a:cubicBezTo>
                  <a:cubicBezTo>
                    <a:pt x="1667" y="4089"/>
                    <a:pt x="1729" y="4083"/>
                    <a:pt x="1791" y="4072"/>
                  </a:cubicBezTo>
                  <a:lnTo>
                    <a:pt x="5380" y="3443"/>
                  </a:lnTo>
                  <a:cubicBezTo>
                    <a:pt x="5902" y="3344"/>
                    <a:pt x="6275" y="2862"/>
                    <a:pt x="6236" y="2331"/>
                  </a:cubicBezTo>
                  <a:lnTo>
                    <a:pt x="6069"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67"/>
            <p:cNvSpPr/>
            <p:nvPr/>
          </p:nvSpPr>
          <p:spPr>
            <a:xfrm>
              <a:off x="7705800" y="1340550"/>
              <a:ext cx="128850" cy="93925"/>
            </a:xfrm>
            <a:custGeom>
              <a:rect b="b" l="l" r="r" t="t"/>
              <a:pathLst>
                <a:path extrusionOk="0" h="3757" w="5154">
                  <a:moveTo>
                    <a:pt x="4947" y="0"/>
                  </a:moveTo>
                  <a:lnTo>
                    <a:pt x="0" y="738"/>
                  </a:lnTo>
                  <a:lnTo>
                    <a:pt x="492" y="2941"/>
                  </a:lnTo>
                  <a:cubicBezTo>
                    <a:pt x="604" y="3425"/>
                    <a:pt x="1028" y="3757"/>
                    <a:pt x="1509" y="3757"/>
                  </a:cubicBezTo>
                  <a:cubicBezTo>
                    <a:pt x="1576" y="3757"/>
                    <a:pt x="1643" y="3751"/>
                    <a:pt x="1711" y="3737"/>
                  </a:cubicBezTo>
                  <a:lnTo>
                    <a:pt x="4259" y="3256"/>
                  </a:lnTo>
                  <a:cubicBezTo>
                    <a:pt x="4780" y="3157"/>
                    <a:pt x="5154" y="2675"/>
                    <a:pt x="5114" y="2144"/>
                  </a:cubicBezTo>
                  <a:lnTo>
                    <a:pt x="4947"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67"/>
            <p:cNvSpPr/>
            <p:nvPr/>
          </p:nvSpPr>
          <p:spPr>
            <a:xfrm>
              <a:off x="7541300" y="2006925"/>
              <a:ext cx="289225" cy="168600"/>
            </a:xfrm>
            <a:custGeom>
              <a:rect b="b" l="l" r="r" t="t"/>
              <a:pathLst>
                <a:path extrusionOk="0" h="6744" w="11569">
                  <a:moveTo>
                    <a:pt x="4200" y="1935"/>
                  </a:moveTo>
                  <a:cubicBezTo>
                    <a:pt x="4289" y="1935"/>
                    <a:pt x="4367" y="1974"/>
                    <a:pt x="4436" y="2023"/>
                  </a:cubicBezTo>
                  <a:cubicBezTo>
                    <a:pt x="4662" y="2220"/>
                    <a:pt x="4800" y="2505"/>
                    <a:pt x="4800" y="2810"/>
                  </a:cubicBezTo>
                  <a:cubicBezTo>
                    <a:pt x="4790" y="3567"/>
                    <a:pt x="4230" y="4275"/>
                    <a:pt x="3492" y="4561"/>
                  </a:cubicBezTo>
                  <a:cubicBezTo>
                    <a:pt x="3374" y="3951"/>
                    <a:pt x="3492" y="3312"/>
                    <a:pt x="3639" y="2702"/>
                  </a:cubicBezTo>
                  <a:cubicBezTo>
                    <a:pt x="3708" y="2407"/>
                    <a:pt x="3826" y="2043"/>
                    <a:pt x="4082" y="1954"/>
                  </a:cubicBezTo>
                  <a:cubicBezTo>
                    <a:pt x="4121" y="1945"/>
                    <a:pt x="4161" y="1935"/>
                    <a:pt x="4200" y="1935"/>
                  </a:cubicBezTo>
                  <a:close/>
                  <a:moveTo>
                    <a:pt x="8380" y="2368"/>
                  </a:moveTo>
                  <a:cubicBezTo>
                    <a:pt x="8577" y="2387"/>
                    <a:pt x="8744" y="2486"/>
                    <a:pt x="8842" y="2653"/>
                  </a:cubicBezTo>
                  <a:cubicBezTo>
                    <a:pt x="8970" y="2869"/>
                    <a:pt x="8999" y="3144"/>
                    <a:pt x="8940" y="3538"/>
                  </a:cubicBezTo>
                  <a:cubicBezTo>
                    <a:pt x="8862" y="4020"/>
                    <a:pt x="8685" y="4492"/>
                    <a:pt x="8419" y="4905"/>
                  </a:cubicBezTo>
                  <a:cubicBezTo>
                    <a:pt x="7918" y="4266"/>
                    <a:pt x="7613" y="3371"/>
                    <a:pt x="7996" y="2663"/>
                  </a:cubicBezTo>
                  <a:cubicBezTo>
                    <a:pt x="8045" y="2564"/>
                    <a:pt x="8114" y="2476"/>
                    <a:pt x="8213" y="2417"/>
                  </a:cubicBezTo>
                  <a:cubicBezTo>
                    <a:pt x="8262" y="2387"/>
                    <a:pt x="8321" y="2368"/>
                    <a:pt x="8380" y="2368"/>
                  </a:cubicBezTo>
                  <a:close/>
                  <a:moveTo>
                    <a:pt x="1261" y="1"/>
                  </a:moveTo>
                  <a:cubicBezTo>
                    <a:pt x="1220" y="1"/>
                    <a:pt x="1178" y="17"/>
                    <a:pt x="1141" y="56"/>
                  </a:cubicBezTo>
                  <a:cubicBezTo>
                    <a:pt x="325" y="873"/>
                    <a:pt x="1" y="2131"/>
                    <a:pt x="345" y="3174"/>
                  </a:cubicBezTo>
                  <a:cubicBezTo>
                    <a:pt x="689" y="4253"/>
                    <a:pt x="1746" y="5035"/>
                    <a:pt x="2824" y="5035"/>
                  </a:cubicBezTo>
                  <a:cubicBezTo>
                    <a:pt x="2856" y="5035"/>
                    <a:pt x="2889" y="5034"/>
                    <a:pt x="2922" y="5033"/>
                  </a:cubicBezTo>
                  <a:cubicBezTo>
                    <a:pt x="3040" y="5023"/>
                    <a:pt x="3148" y="5013"/>
                    <a:pt x="3256" y="4984"/>
                  </a:cubicBezTo>
                  <a:cubicBezTo>
                    <a:pt x="3649" y="6026"/>
                    <a:pt x="4800" y="6744"/>
                    <a:pt x="5970" y="6744"/>
                  </a:cubicBezTo>
                  <a:cubicBezTo>
                    <a:pt x="6187" y="6744"/>
                    <a:pt x="6413" y="6724"/>
                    <a:pt x="6619" y="6675"/>
                  </a:cubicBezTo>
                  <a:cubicBezTo>
                    <a:pt x="7347" y="6478"/>
                    <a:pt x="7996" y="6056"/>
                    <a:pt x="8459" y="5465"/>
                  </a:cubicBezTo>
                  <a:cubicBezTo>
                    <a:pt x="9006" y="6006"/>
                    <a:pt x="9780" y="6425"/>
                    <a:pt x="10554" y="6425"/>
                  </a:cubicBezTo>
                  <a:cubicBezTo>
                    <a:pt x="10836" y="6425"/>
                    <a:pt x="11118" y="6369"/>
                    <a:pt x="11389" y="6242"/>
                  </a:cubicBezTo>
                  <a:cubicBezTo>
                    <a:pt x="11568" y="6166"/>
                    <a:pt x="11481" y="5919"/>
                    <a:pt x="11320" y="5919"/>
                  </a:cubicBezTo>
                  <a:cubicBezTo>
                    <a:pt x="11296" y="5919"/>
                    <a:pt x="11269" y="5924"/>
                    <a:pt x="11242" y="5938"/>
                  </a:cubicBezTo>
                  <a:cubicBezTo>
                    <a:pt x="11023" y="6039"/>
                    <a:pt x="10793" y="6083"/>
                    <a:pt x="10561" y="6083"/>
                  </a:cubicBezTo>
                  <a:cubicBezTo>
                    <a:pt x="9868" y="6083"/>
                    <a:pt x="9159" y="5682"/>
                    <a:pt x="8665" y="5180"/>
                  </a:cubicBezTo>
                  <a:cubicBezTo>
                    <a:pt x="8980" y="4708"/>
                    <a:pt x="9196" y="4157"/>
                    <a:pt x="9285" y="3597"/>
                  </a:cubicBezTo>
                  <a:cubicBezTo>
                    <a:pt x="9363" y="3125"/>
                    <a:pt x="9314" y="2771"/>
                    <a:pt x="9157" y="2486"/>
                  </a:cubicBezTo>
                  <a:cubicBezTo>
                    <a:pt x="8999" y="2228"/>
                    <a:pt x="8691" y="2033"/>
                    <a:pt x="8383" y="2033"/>
                  </a:cubicBezTo>
                  <a:cubicBezTo>
                    <a:pt x="8268" y="2033"/>
                    <a:pt x="8153" y="2060"/>
                    <a:pt x="8045" y="2122"/>
                  </a:cubicBezTo>
                  <a:cubicBezTo>
                    <a:pt x="7898" y="2210"/>
                    <a:pt x="7780" y="2348"/>
                    <a:pt x="7701" y="2505"/>
                  </a:cubicBezTo>
                  <a:cubicBezTo>
                    <a:pt x="7219" y="3390"/>
                    <a:pt x="7593" y="4452"/>
                    <a:pt x="8223" y="5210"/>
                  </a:cubicBezTo>
                  <a:cubicBezTo>
                    <a:pt x="7800" y="5761"/>
                    <a:pt x="7210" y="6164"/>
                    <a:pt x="6541" y="6341"/>
                  </a:cubicBezTo>
                  <a:cubicBezTo>
                    <a:pt x="6354" y="6385"/>
                    <a:pt x="6165" y="6406"/>
                    <a:pt x="5976" y="6406"/>
                  </a:cubicBezTo>
                  <a:cubicBezTo>
                    <a:pt x="4950" y="6406"/>
                    <a:pt x="3949" y="5784"/>
                    <a:pt x="3600" y="4895"/>
                  </a:cubicBezTo>
                  <a:cubicBezTo>
                    <a:pt x="4466" y="4571"/>
                    <a:pt x="5134" y="3725"/>
                    <a:pt x="5154" y="2820"/>
                  </a:cubicBezTo>
                  <a:cubicBezTo>
                    <a:pt x="5154" y="2407"/>
                    <a:pt x="4967" y="2004"/>
                    <a:pt x="4643" y="1748"/>
                  </a:cubicBezTo>
                  <a:cubicBezTo>
                    <a:pt x="4515" y="1648"/>
                    <a:pt x="4356" y="1593"/>
                    <a:pt x="4196" y="1593"/>
                  </a:cubicBezTo>
                  <a:cubicBezTo>
                    <a:pt x="4121" y="1593"/>
                    <a:pt x="4046" y="1605"/>
                    <a:pt x="3974" y="1630"/>
                  </a:cubicBezTo>
                  <a:cubicBezTo>
                    <a:pt x="3551" y="1777"/>
                    <a:pt x="3394" y="2240"/>
                    <a:pt x="3305" y="2623"/>
                  </a:cubicBezTo>
                  <a:cubicBezTo>
                    <a:pt x="3158" y="3282"/>
                    <a:pt x="3020" y="3980"/>
                    <a:pt x="3167" y="4659"/>
                  </a:cubicBezTo>
                  <a:cubicBezTo>
                    <a:pt x="3079" y="4669"/>
                    <a:pt x="3000" y="4679"/>
                    <a:pt x="2912" y="4689"/>
                  </a:cubicBezTo>
                  <a:cubicBezTo>
                    <a:pt x="2886" y="4690"/>
                    <a:pt x="2860" y="4690"/>
                    <a:pt x="2834" y="4690"/>
                  </a:cubicBezTo>
                  <a:cubicBezTo>
                    <a:pt x="1897" y="4690"/>
                    <a:pt x="976" y="4004"/>
                    <a:pt x="669" y="3066"/>
                  </a:cubicBezTo>
                  <a:cubicBezTo>
                    <a:pt x="374" y="2151"/>
                    <a:pt x="660" y="1030"/>
                    <a:pt x="1387" y="302"/>
                  </a:cubicBezTo>
                  <a:cubicBezTo>
                    <a:pt x="1508" y="174"/>
                    <a:pt x="1392" y="1"/>
                    <a:pt x="126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67"/>
            <p:cNvSpPr/>
            <p:nvPr/>
          </p:nvSpPr>
          <p:spPr>
            <a:xfrm>
              <a:off x="8141225" y="2034775"/>
              <a:ext cx="133275" cy="167800"/>
            </a:xfrm>
            <a:custGeom>
              <a:rect b="b" l="l" r="r" t="t"/>
              <a:pathLst>
                <a:path extrusionOk="0" h="6712" w="5331">
                  <a:moveTo>
                    <a:pt x="1785" y="1762"/>
                  </a:moveTo>
                  <a:cubicBezTo>
                    <a:pt x="1803" y="1762"/>
                    <a:pt x="1821" y="1763"/>
                    <a:pt x="1840" y="1765"/>
                  </a:cubicBezTo>
                  <a:cubicBezTo>
                    <a:pt x="2017" y="1765"/>
                    <a:pt x="2194" y="1804"/>
                    <a:pt x="2351" y="1893"/>
                  </a:cubicBezTo>
                  <a:cubicBezTo>
                    <a:pt x="2705" y="2080"/>
                    <a:pt x="2961" y="2404"/>
                    <a:pt x="3059" y="2788"/>
                  </a:cubicBezTo>
                  <a:cubicBezTo>
                    <a:pt x="3108" y="2994"/>
                    <a:pt x="3118" y="3211"/>
                    <a:pt x="3098" y="3417"/>
                  </a:cubicBezTo>
                  <a:cubicBezTo>
                    <a:pt x="2990" y="3437"/>
                    <a:pt x="2892" y="3437"/>
                    <a:pt x="2784" y="3437"/>
                  </a:cubicBezTo>
                  <a:cubicBezTo>
                    <a:pt x="2066" y="3407"/>
                    <a:pt x="1397" y="2837"/>
                    <a:pt x="1328" y="2158"/>
                  </a:cubicBezTo>
                  <a:cubicBezTo>
                    <a:pt x="1309" y="2080"/>
                    <a:pt x="1318" y="2011"/>
                    <a:pt x="1348" y="1932"/>
                  </a:cubicBezTo>
                  <a:cubicBezTo>
                    <a:pt x="1397" y="1873"/>
                    <a:pt x="1456" y="1834"/>
                    <a:pt x="1535" y="1814"/>
                  </a:cubicBezTo>
                  <a:cubicBezTo>
                    <a:pt x="1616" y="1782"/>
                    <a:pt x="1698" y="1762"/>
                    <a:pt x="1785" y="1762"/>
                  </a:cubicBezTo>
                  <a:close/>
                  <a:moveTo>
                    <a:pt x="4942" y="1"/>
                  </a:moveTo>
                  <a:cubicBezTo>
                    <a:pt x="4839" y="1"/>
                    <a:pt x="4735" y="86"/>
                    <a:pt x="4770" y="221"/>
                  </a:cubicBezTo>
                  <a:cubicBezTo>
                    <a:pt x="4977" y="988"/>
                    <a:pt x="4898" y="1775"/>
                    <a:pt x="4564" y="2375"/>
                  </a:cubicBezTo>
                  <a:cubicBezTo>
                    <a:pt x="4318" y="2817"/>
                    <a:pt x="3925" y="3152"/>
                    <a:pt x="3453" y="3329"/>
                  </a:cubicBezTo>
                  <a:cubicBezTo>
                    <a:pt x="3472" y="3112"/>
                    <a:pt x="3453" y="2906"/>
                    <a:pt x="3403" y="2699"/>
                  </a:cubicBezTo>
                  <a:cubicBezTo>
                    <a:pt x="3276" y="2227"/>
                    <a:pt x="2961" y="1824"/>
                    <a:pt x="2518" y="1588"/>
                  </a:cubicBezTo>
                  <a:cubicBezTo>
                    <a:pt x="2311" y="1472"/>
                    <a:pt x="2081" y="1413"/>
                    <a:pt x="1849" y="1413"/>
                  </a:cubicBezTo>
                  <a:cubicBezTo>
                    <a:pt x="1707" y="1413"/>
                    <a:pt x="1565" y="1435"/>
                    <a:pt x="1427" y="1480"/>
                  </a:cubicBezTo>
                  <a:cubicBezTo>
                    <a:pt x="1269" y="1529"/>
                    <a:pt x="1141" y="1627"/>
                    <a:pt x="1053" y="1765"/>
                  </a:cubicBezTo>
                  <a:cubicBezTo>
                    <a:pt x="984" y="1893"/>
                    <a:pt x="964" y="2050"/>
                    <a:pt x="984" y="2198"/>
                  </a:cubicBezTo>
                  <a:cubicBezTo>
                    <a:pt x="1082" y="3034"/>
                    <a:pt x="1889" y="3742"/>
                    <a:pt x="2774" y="3781"/>
                  </a:cubicBezTo>
                  <a:lnTo>
                    <a:pt x="3020" y="3781"/>
                  </a:lnTo>
                  <a:cubicBezTo>
                    <a:pt x="2912" y="4155"/>
                    <a:pt x="2735" y="4509"/>
                    <a:pt x="2489" y="4824"/>
                  </a:cubicBezTo>
                  <a:cubicBezTo>
                    <a:pt x="1918" y="5581"/>
                    <a:pt x="1112" y="6132"/>
                    <a:pt x="197" y="6368"/>
                  </a:cubicBezTo>
                  <a:cubicBezTo>
                    <a:pt x="1" y="6417"/>
                    <a:pt x="30" y="6712"/>
                    <a:pt x="237" y="6712"/>
                  </a:cubicBezTo>
                  <a:cubicBezTo>
                    <a:pt x="256" y="6712"/>
                    <a:pt x="266" y="6702"/>
                    <a:pt x="286" y="6702"/>
                  </a:cubicBezTo>
                  <a:cubicBezTo>
                    <a:pt x="1279" y="6436"/>
                    <a:pt x="2154" y="5846"/>
                    <a:pt x="2764" y="5020"/>
                  </a:cubicBezTo>
                  <a:cubicBezTo>
                    <a:pt x="3069" y="4637"/>
                    <a:pt x="3285" y="4184"/>
                    <a:pt x="3403" y="3702"/>
                  </a:cubicBezTo>
                  <a:cubicBezTo>
                    <a:pt x="4023" y="3525"/>
                    <a:pt x="4544" y="3112"/>
                    <a:pt x="4859" y="2552"/>
                  </a:cubicBezTo>
                  <a:cubicBezTo>
                    <a:pt x="5242" y="1863"/>
                    <a:pt x="5331" y="988"/>
                    <a:pt x="5105" y="132"/>
                  </a:cubicBezTo>
                  <a:cubicBezTo>
                    <a:pt x="5081" y="41"/>
                    <a:pt x="5012" y="1"/>
                    <a:pt x="494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27" name="Google Shape;5527;p67"/>
          <p:cNvGrpSpPr/>
          <p:nvPr/>
        </p:nvGrpSpPr>
        <p:grpSpPr>
          <a:xfrm rot="657691">
            <a:off x="916775" y="2330957"/>
            <a:ext cx="686359" cy="582631"/>
            <a:chOff x="3502275" y="3218775"/>
            <a:chExt cx="1175775" cy="998250"/>
          </a:xfrm>
        </p:grpSpPr>
        <p:sp>
          <p:nvSpPr>
            <p:cNvPr id="5528" name="Google Shape;5528;p67"/>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67"/>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6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6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67"/>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67"/>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67"/>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67"/>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67"/>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67"/>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67"/>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67"/>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40" name="Google Shape;5540;p67"/>
          <p:cNvGrpSpPr/>
          <p:nvPr/>
        </p:nvGrpSpPr>
        <p:grpSpPr>
          <a:xfrm rot="2145376">
            <a:off x="6926780" y="1941138"/>
            <a:ext cx="551731" cy="468427"/>
            <a:chOff x="3502275" y="3218775"/>
            <a:chExt cx="1175775" cy="998250"/>
          </a:xfrm>
        </p:grpSpPr>
        <p:sp>
          <p:nvSpPr>
            <p:cNvPr id="5541" name="Google Shape;5541;p67"/>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lt1"/>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67"/>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6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67"/>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67"/>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67"/>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67"/>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67"/>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67"/>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67"/>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67"/>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67"/>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28"/>
          <p:cNvSpPr txBox="1"/>
          <p:nvPr>
            <p:ph idx="1" type="body"/>
          </p:nvPr>
        </p:nvSpPr>
        <p:spPr>
          <a:xfrm>
            <a:off x="278450" y="1785925"/>
            <a:ext cx="4495800" cy="2079300"/>
          </a:xfrm>
          <a:prstGeom prst="rect">
            <a:avLst/>
          </a:prstGeom>
        </p:spPr>
        <p:txBody>
          <a:bodyPr anchorCtr="0" anchor="t" bIns="91425" lIns="91425" spcFirstLastPara="1" rIns="91425" wrap="square" tIns="91425">
            <a:noAutofit/>
          </a:bodyPr>
          <a:lstStyle/>
          <a:p>
            <a:pPr indent="0" lvl="0" marL="457200" rtl="0" algn="l">
              <a:spcBef>
                <a:spcPts val="0"/>
              </a:spcBef>
              <a:spcAft>
                <a:spcPts val="1000"/>
              </a:spcAft>
              <a:buNone/>
            </a:pPr>
            <a:r>
              <a:rPr b="1" lang="en" sz="9600">
                <a:solidFill>
                  <a:srgbClr val="BF9000"/>
                </a:solidFill>
                <a:latin typeface="Rajdhani"/>
                <a:ea typeface="Rajdhani"/>
                <a:cs typeface="Rajdhani"/>
                <a:sym typeface="Rajdhani"/>
              </a:rPr>
              <a:t>GOAL =</a:t>
            </a:r>
            <a:endParaRPr b="1" sz="9600">
              <a:solidFill>
                <a:srgbClr val="BF9000"/>
              </a:solidFill>
              <a:latin typeface="Rajdhani"/>
              <a:ea typeface="Rajdhani"/>
              <a:cs typeface="Rajdhani"/>
              <a:sym typeface="Rajdhani"/>
            </a:endParaRPr>
          </a:p>
        </p:txBody>
      </p:sp>
      <p:sp>
        <p:nvSpPr>
          <p:cNvPr id="938" name="Google Shape;938;p2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Motivation</a:t>
            </a:r>
            <a:endParaRPr>
              <a:solidFill>
                <a:schemeClr val="lt1"/>
              </a:solidFill>
            </a:endParaRPr>
          </a:p>
          <a:p>
            <a:pPr indent="0" lvl="0" marL="0" rtl="0" algn="l">
              <a:spcBef>
                <a:spcPts val="0"/>
              </a:spcBef>
              <a:spcAft>
                <a:spcPts val="0"/>
              </a:spcAft>
              <a:buNone/>
            </a:pPr>
            <a:r>
              <a:t/>
            </a:r>
            <a:endParaRPr/>
          </a:p>
        </p:txBody>
      </p:sp>
      <p:grpSp>
        <p:nvGrpSpPr>
          <p:cNvPr id="939" name="Google Shape;939;p28"/>
          <p:cNvGrpSpPr/>
          <p:nvPr/>
        </p:nvGrpSpPr>
        <p:grpSpPr>
          <a:xfrm>
            <a:off x="7524934" y="3762403"/>
            <a:ext cx="1585006" cy="1438418"/>
            <a:chOff x="5171900" y="1164025"/>
            <a:chExt cx="2964844" cy="2815459"/>
          </a:xfrm>
        </p:grpSpPr>
        <p:sp>
          <p:nvSpPr>
            <p:cNvPr id="940" name="Google Shape;940;p28"/>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8"/>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8"/>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8"/>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8"/>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8"/>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8"/>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8"/>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8"/>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8"/>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8"/>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8"/>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8"/>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8"/>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8"/>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8"/>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8"/>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8"/>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8"/>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8"/>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8"/>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8"/>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8"/>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8"/>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8"/>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8"/>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8"/>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8"/>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8"/>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8"/>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8"/>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8"/>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8"/>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8"/>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8"/>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8"/>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8"/>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8"/>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8"/>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8"/>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8"/>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8"/>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8"/>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8"/>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8"/>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5" name="Google Shape;985;p28"/>
          <p:cNvGrpSpPr/>
          <p:nvPr/>
        </p:nvGrpSpPr>
        <p:grpSpPr>
          <a:xfrm>
            <a:off x="257577" y="4164479"/>
            <a:ext cx="1299031" cy="763082"/>
            <a:chOff x="3285175" y="1554625"/>
            <a:chExt cx="1458275" cy="856625"/>
          </a:xfrm>
        </p:grpSpPr>
        <p:sp>
          <p:nvSpPr>
            <p:cNvPr id="986" name="Google Shape;986;p28"/>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8"/>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28"/>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28"/>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8"/>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8"/>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8"/>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8"/>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8"/>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8"/>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8"/>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8"/>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8"/>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8"/>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8"/>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1" name="Google Shape;1001;p28"/>
          <p:cNvGrpSpPr/>
          <p:nvPr/>
        </p:nvGrpSpPr>
        <p:grpSpPr>
          <a:xfrm>
            <a:off x="7893446" y="188324"/>
            <a:ext cx="926750" cy="870532"/>
            <a:chOff x="220838" y="-10150"/>
            <a:chExt cx="1417700" cy="1331700"/>
          </a:xfrm>
        </p:grpSpPr>
        <p:sp>
          <p:nvSpPr>
            <p:cNvPr id="1002" name="Google Shape;1002;p28"/>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28"/>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28"/>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8"/>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8"/>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8"/>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8"/>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8"/>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8"/>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8"/>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8"/>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8"/>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8"/>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8"/>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8"/>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8"/>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8"/>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8"/>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8"/>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8"/>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8"/>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8"/>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8"/>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8"/>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8"/>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8"/>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8"/>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8"/>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8"/>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8"/>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8"/>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8"/>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8"/>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8"/>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8"/>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8"/>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8"/>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8"/>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8"/>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8"/>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8"/>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8"/>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8"/>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8"/>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8"/>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8"/>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48" name="Google Shape;1048;p28"/>
          <p:cNvSpPr txBox="1"/>
          <p:nvPr>
            <p:ph idx="1" type="body"/>
          </p:nvPr>
        </p:nvSpPr>
        <p:spPr>
          <a:xfrm>
            <a:off x="4410075" y="1709725"/>
            <a:ext cx="4121400" cy="20793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3000">
                <a:latin typeface="Rajdhani"/>
                <a:ea typeface="Rajdhani"/>
                <a:cs typeface="Rajdhani"/>
                <a:sym typeface="Rajdhani"/>
              </a:rPr>
              <a:t>The biggest factors that plays a significant role in determining the  </a:t>
            </a:r>
            <a:r>
              <a:rPr b="1" lang="en" sz="3000">
                <a:solidFill>
                  <a:srgbClr val="3C78D8"/>
                </a:solidFill>
                <a:latin typeface="Rajdhani"/>
                <a:ea typeface="Rajdhani"/>
                <a:cs typeface="Rajdhani"/>
                <a:sym typeface="Rajdhani"/>
              </a:rPr>
              <a:t>SUCCESS</a:t>
            </a:r>
            <a:r>
              <a:rPr b="1" lang="en" sz="3000">
                <a:latin typeface="Rajdhani"/>
                <a:ea typeface="Rajdhani"/>
                <a:cs typeface="Rajdhani"/>
                <a:sym typeface="Rajdhani"/>
              </a:rPr>
              <a:t> of a movie</a:t>
            </a:r>
            <a:endParaRPr b="1" sz="4800">
              <a:solidFill>
                <a:srgbClr val="BF9000"/>
              </a:solidFill>
              <a:latin typeface="Rajdhani"/>
              <a:ea typeface="Rajdhani"/>
              <a:cs typeface="Rajdhani"/>
              <a:sym typeface="Rajdhani"/>
            </a:endParaRPr>
          </a:p>
        </p:txBody>
      </p:sp>
      <p:sp>
        <p:nvSpPr>
          <p:cNvPr id="1049" name="Google Shape;1049;p28"/>
          <p:cNvSpPr txBox="1"/>
          <p:nvPr>
            <p:ph idx="1" type="body"/>
          </p:nvPr>
        </p:nvSpPr>
        <p:spPr>
          <a:xfrm>
            <a:off x="735650" y="1176325"/>
            <a:ext cx="79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latin typeface="Rajdhani"/>
                <a:ea typeface="Rajdhani"/>
                <a:cs typeface="Rajdhani"/>
                <a:sym typeface="Rajdhani"/>
              </a:rPr>
              <a:t>That is why our…</a:t>
            </a:r>
            <a:endParaRPr b="1" sz="3000">
              <a:latin typeface="Rajdhani"/>
              <a:ea typeface="Rajdhani"/>
              <a:cs typeface="Rajdhani"/>
              <a:sym typeface="Rajdhan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grpSp>
        <p:nvGrpSpPr>
          <p:cNvPr id="1054" name="Google Shape;1054;p29"/>
          <p:cNvGrpSpPr/>
          <p:nvPr/>
        </p:nvGrpSpPr>
        <p:grpSpPr>
          <a:xfrm flipH="1">
            <a:off x="5028775" y="3174275"/>
            <a:ext cx="3753450" cy="1969225"/>
            <a:chOff x="143902" y="3174400"/>
            <a:chExt cx="3753450" cy="1969225"/>
          </a:xfrm>
        </p:grpSpPr>
        <p:sp>
          <p:nvSpPr>
            <p:cNvPr id="1055" name="Google Shape;1055;p29"/>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56" name="Google Shape;1056;p29"/>
            <p:cNvGrpSpPr/>
            <p:nvPr/>
          </p:nvGrpSpPr>
          <p:grpSpPr>
            <a:xfrm>
              <a:off x="143902" y="3174400"/>
              <a:ext cx="3753450" cy="1909665"/>
              <a:chOff x="143902" y="3174400"/>
              <a:chExt cx="3753450" cy="1909665"/>
            </a:xfrm>
          </p:grpSpPr>
          <p:sp>
            <p:nvSpPr>
              <p:cNvPr id="1057" name="Google Shape;1057;p29"/>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1058" name="Google Shape;1058;p29"/>
              <p:cNvGrpSpPr/>
              <p:nvPr/>
            </p:nvGrpSpPr>
            <p:grpSpPr>
              <a:xfrm rot="-3088787">
                <a:off x="247795" y="4300754"/>
                <a:ext cx="725754" cy="615483"/>
                <a:chOff x="5417612" y="4008755"/>
                <a:chExt cx="725743" cy="615474"/>
              </a:xfrm>
            </p:grpSpPr>
            <p:sp>
              <p:nvSpPr>
                <p:cNvPr id="1059" name="Google Shape;1059;p29"/>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9"/>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9"/>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9"/>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063" name="Google Shape;1063;p29"/>
          <p:cNvSpPr txBox="1"/>
          <p:nvPr>
            <p:ph type="title"/>
          </p:nvPr>
        </p:nvSpPr>
        <p:spPr>
          <a:xfrm>
            <a:off x="4891063" y="2567988"/>
            <a:ext cx="27969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Dataset</a:t>
            </a:r>
            <a:endParaRPr/>
          </a:p>
        </p:txBody>
      </p:sp>
      <p:sp>
        <p:nvSpPr>
          <p:cNvPr id="1064" name="Google Shape;1064;p29"/>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1065" name="Google Shape;1065;p29"/>
          <p:cNvGrpSpPr/>
          <p:nvPr/>
        </p:nvGrpSpPr>
        <p:grpSpPr>
          <a:xfrm>
            <a:off x="1153627" y="880589"/>
            <a:ext cx="2890816" cy="3382302"/>
            <a:chOff x="1216125" y="955275"/>
            <a:chExt cx="2763158" cy="3232940"/>
          </a:xfrm>
        </p:grpSpPr>
        <p:sp>
          <p:nvSpPr>
            <p:cNvPr id="1066" name="Google Shape;1066;p29"/>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9"/>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9"/>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9"/>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9"/>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9"/>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9"/>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9"/>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9"/>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9"/>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9"/>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9"/>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9"/>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9"/>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9"/>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9"/>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9"/>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9"/>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9"/>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9"/>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9"/>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9"/>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9"/>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9"/>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9"/>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9"/>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9"/>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9"/>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9"/>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9"/>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9"/>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9"/>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9"/>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9"/>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9"/>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9"/>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9"/>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9"/>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9"/>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9"/>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9"/>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9"/>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9"/>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9"/>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9"/>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9"/>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9"/>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9"/>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9"/>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9"/>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9"/>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9"/>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9"/>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9"/>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9"/>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9"/>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9"/>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9"/>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9"/>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9"/>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9"/>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9"/>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9"/>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9" name="Google Shape;1129;p29"/>
          <p:cNvGrpSpPr/>
          <p:nvPr/>
        </p:nvGrpSpPr>
        <p:grpSpPr>
          <a:xfrm rot="-2168336">
            <a:off x="340929" y="483154"/>
            <a:ext cx="825790" cy="701108"/>
            <a:chOff x="3502275" y="3218775"/>
            <a:chExt cx="1175775" cy="998250"/>
          </a:xfrm>
        </p:grpSpPr>
        <p:sp>
          <p:nvSpPr>
            <p:cNvPr id="1130" name="Google Shape;1130;p29"/>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9"/>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9"/>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9"/>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9"/>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9"/>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9"/>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9"/>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9"/>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9"/>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9"/>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2" name="Google Shape;1142;p29"/>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3" name="Google Shape;1143;p29"/>
          <p:cNvGrpSpPr/>
          <p:nvPr/>
        </p:nvGrpSpPr>
        <p:grpSpPr>
          <a:xfrm>
            <a:off x="7339468" y="308176"/>
            <a:ext cx="1431589" cy="840949"/>
            <a:chOff x="3285175" y="1554625"/>
            <a:chExt cx="1458275" cy="856625"/>
          </a:xfrm>
        </p:grpSpPr>
        <p:sp>
          <p:nvSpPr>
            <p:cNvPr id="1144" name="Google Shape;1144;p29"/>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9"/>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9"/>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9"/>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9"/>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9"/>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9"/>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9"/>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9"/>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9"/>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9"/>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9"/>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9"/>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9"/>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9"/>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3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Dataset</a:t>
            </a:r>
            <a:endParaRPr>
              <a:solidFill>
                <a:schemeClr val="lt1"/>
              </a:solidFill>
            </a:endParaRPr>
          </a:p>
        </p:txBody>
      </p:sp>
      <p:grpSp>
        <p:nvGrpSpPr>
          <p:cNvPr id="1164" name="Google Shape;1164;p30"/>
          <p:cNvGrpSpPr/>
          <p:nvPr/>
        </p:nvGrpSpPr>
        <p:grpSpPr>
          <a:xfrm>
            <a:off x="6221150" y="2004100"/>
            <a:ext cx="2964844" cy="2815459"/>
            <a:chOff x="5171900" y="1164025"/>
            <a:chExt cx="2964844" cy="2815459"/>
          </a:xfrm>
        </p:grpSpPr>
        <p:sp>
          <p:nvSpPr>
            <p:cNvPr id="1165" name="Google Shape;1165;p30"/>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30"/>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30"/>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30"/>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30"/>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30"/>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30"/>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30"/>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30"/>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30"/>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30"/>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30"/>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30"/>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30"/>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30"/>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30"/>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30"/>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30"/>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30"/>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30"/>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30"/>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30"/>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30"/>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30"/>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30"/>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30"/>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30"/>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30"/>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30"/>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30"/>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30"/>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30"/>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30"/>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30"/>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30"/>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30"/>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30"/>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30"/>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30"/>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30"/>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30"/>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30"/>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30"/>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30"/>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30"/>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10" name="Google Shape;1210;p30"/>
          <p:cNvGrpSpPr/>
          <p:nvPr/>
        </p:nvGrpSpPr>
        <p:grpSpPr>
          <a:xfrm>
            <a:off x="257577" y="4164479"/>
            <a:ext cx="1299031" cy="763082"/>
            <a:chOff x="3285175" y="1554625"/>
            <a:chExt cx="1458275" cy="856625"/>
          </a:xfrm>
        </p:grpSpPr>
        <p:sp>
          <p:nvSpPr>
            <p:cNvPr id="1211" name="Google Shape;1211;p30"/>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30"/>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30"/>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30"/>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30"/>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30"/>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30"/>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30"/>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30"/>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30"/>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30"/>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30"/>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30"/>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30"/>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30"/>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6" name="Google Shape;1226;p30"/>
          <p:cNvGrpSpPr/>
          <p:nvPr/>
        </p:nvGrpSpPr>
        <p:grpSpPr>
          <a:xfrm>
            <a:off x="7893446" y="188324"/>
            <a:ext cx="926750" cy="870532"/>
            <a:chOff x="220838" y="-10150"/>
            <a:chExt cx="1417700" cy="1331700"/>
          </a:xfrm>
        </p:grpSpPr>
        <p:sp>
          <p:nvSpPr>
            <p:cNvPr id="1227" name="Google Shape;1227;p30"/>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30"/>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30"/>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30"/>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30"/>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30"/>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30"/>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30"/>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30"/>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30"/>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30"/>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30"/>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30"/>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30"/>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30"/>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30"/>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30"/>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30"/>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30"/>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30"/>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30"/>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30"/>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30"/>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30"/>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30"/>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30"/>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30"/>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30"/>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30"/>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30"/>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30"/>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30"/>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30"/>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30"/>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30"/>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30"/>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30"/>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30"/>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30"/>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30"/>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30"/>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30"/>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30"/>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30"/>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30"/>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30"/>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3" name="Google Shape;1273;p30"/>
          <p:cNvSpPr txBox="1"/>
          <p:nvPr>
            <p:ph idx="1" type="body"/>
          </p:nvPr>
        </p:nvSpPr>
        <p:spPr>
          <a:xfrm>
            <a:off x="735650" y="1176325"/>
            <a:ext cx="79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latin typeface="Rajdhani"/>
                <a:ea typeface="Rajdhani"/>
                <a:cs typeface="Rajdhani"/>
                <a:sym typeface="Rajdhani"/>
              </a:rPr>
              <a:t>The dataset we will be using is from</a:t>
            </a:r>
            <a:endParaRPr b="1" sz="3000">
              <a:latin typeface="Rajdhani"/>
              <a:ea typeface="Rajdhani"/>
              <a:cs typeface="Rajdhani"/>
              <a:sym typeface="Rajdhani"/>
            </a:endParaRPr>
          </a:p>
        </p:txBody>
      </p:sp>
      <p:pic>
        <p:nvPicPr>
          <p:cNvPr id="1274" name="Google Shape;1274;p30"/>
          <p:cNvPicPr preferRelativeResize="0"/>
          <p:nvPr/>
        </p:nvPicPr>
        <p:blipFill>
          <a:blip r:embed="rId3">
            <a:alphaModFix/>
          </a:blip>
          <a:stretch>
            <a:fillRect/>
          </a:stretch>
        </p:blipFill>
        <p:spPr>
          <a:xfrm>
            <a:off x="1781175" y="1833563"/>
            <a:ext cx="3448050" cy="1323975"/>
          </a:xfrm>
          <a:prstGeom prst="rect">
            <a:avLst/>
          </a:prstGeom>
          <a:noFill/>
          <a:ln>
            <a:noFill/>
          </a:ln>
        </p:spPr>
      </p:pic>
      <p:pic>
        <p:nvPicPr>
          <p:cNvPr id="1275" name="Google Shape;1275;p30"/>
          <p:cNvPicPr preferRelativeResize="0"/>
          <p:nvPr/>
        </p:nvPicPr>
        <p:blipFill>
          <a:blip r:embed="rId4">
            <a:alphaModFix/>
          </a:blip>
          <a:stretch>
            <a:fillRect/>
          </a:stretch>
        </p:blipFill>
        <p:spPr>
          <a:xfrm>
            <a:off x="719149" y="3224225"/>
            <a:ext cx="5605450" cy="9810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9" name="Shape 1279"/>
        <p:cNvGrpSpPr/>
        <p:nvPr/>
      </p:nvGrpSpPr>
      <p:grpSpPr>
        <a:xfrm>
          <a:off x="0" y="0"/>
          <a:ext cx="0" cy="0"/>
          <a:chOff x="0" y="0"/>
          <a:chExt cx="0" cy="0"/>
        </a:xfrm>
      </p:grpSpPr>
      <p:grpSp>
        <p:nvGrpSpPr>
          <p:cNvPr id="1280" name="Google Shape;1280;p31"/>
          <p:cNvGrpSpPr/>
          <p:nvPr/>
        </p:nvGrpSpPr>
        <p:grpSpPr>
          <a:xfrm flipH="1">
            <a:off x="5051672" y="3731249"/>
            <a:ext cx="3730554" cy="1412328"/>
            <a:chOff x="143902" y="3174400"/>
            <a:chExt cx="3753450" cy="1969225"/>
          </a:xfrm>
        </p:grpSpPr>
        <p:sp>
          <p:nvSpPr>
            <p:cNvPr id="1281" name="Google Shape;1281;p31"/>
            <p:cNvSpPr/>
            <p:nvPr/>
          </p:nvSpPr>
          <p:spPr>
            <a:xfrm>
              <a:off x="416350" y="4817825"/>
              <a:ext cx="136200" cy="325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82" name="Google Shape;1282;p31"/>
            <p:cNvGrpSpPr/>
            <p:nvPr/>
          </p:nvGrpSpPr>
          <p:grpSpPr>
            <a:xfrm>
              <a:off x="143902" y="3174400"/>
              <a:ext cx="3753450" cy="1909665"/>
              <a:chOff x="143902" y="3174400"/>
              <a:chExt cx="3753450" cy="1909665"/>
            </a:xfrm>
          </p:grpSpPr>
          <p:sp>
            <p:nvSpPr>
              <p:cNvPr id="1283" name="Google Shape;1283;p31"/>
              <p:cNvSpPr/>
              <p:nvPr/>
            </p:nvSpPr>
            <p:spPr>
              <a:xfrm>
                <a:off x="488377" y="3174400"/>
                <a:ext cx="3408975" cy="1596450"/>
              </a:xfrm>
              <a:custGeom>
                <a:rect b="b" l="l" r="r" t="t"/>
                <a:pathLst>
                  <a:path extrusionOk="0" h="63858" w="136359">
                    <a:moveTo>
                      <a:pt x="0" y="53244"/>
                    </a:moveTo>
                    <a:lnTo>
                      <a:pt x="35284" y="0"/>
                    </a:lnTo>
                    <a:lnTo>
                      <a:pt x="136359" y="234"/>
                    </a:lnTo>
                    <a:lnTo>
                      <a:pt x="3746" y="63858"/>
                    </a:lnTo>
                    <a:close/>
                  </a:path>
                </a:pathLst>
              </a:custGeom>
              <a:solidFill>
                <a:srgbClr val="9E855C">
                  <a:alpha val="14880"/>
                </a:srgbClr>
              </a:solidFill>
              <a:ln>
                <a:noFill/>
              </a:ln>
            </p:spPr>
          </p:sp>
          <p:grpSp>
            <p:nvGrpSpPr>
              <p:cNvPr id="1284" name="Google Shape;1284;p31"/>
              <p:cNvGrpSpPr/>
              <p:nvPr/>
            </p:nvGrpSpPr>
            <p:grpSpPr>
              <a:xfrm rot="-3088787">
                <a:off x="247795" y="4300754"/>
                <a:ext cx="725754" cy="615483"/>
                <a:chOff x="5417612" y="4008755"/>
                <a:chExt cx="725743" cy="615474"/>
              </a:xfrm>
            </p:grpSpPr>
            <p:sp>
              <p:nvSpPr>
                <p:cNvPr id="1285" name="Google Shape;1285;p31"/>
                <p:cNvSpPr/>
                <p:nvPr/>
              </p:nvSpPr>
              <p:spPr>
                <a:xfrm>
                  <a:off x="5417612" y="4008755"/>
                  <a:ext cx="725743" cy="615474"/>
                </a:xfrm>
                <a:custGeom>
                  <a:rect b="b" l="l" r="r" t="t"/>
                  <a:pathLst>
                    <a:path extrusionOk="0" h="16248" w="19159">
                      <a:moveTo>
                        <a:pt x="9796" y="1"/>
                      </a:moveTo>
                      <a:lnTo>
                        <a:pt x="8616" y="2155"/>
                      </a:lnTo>
                      <a:lnTo>
                        <a:pt x="5125" y="80"/>
                      </a:lnTo>
                      <a:cubicBezTo>
                        <a:pt x="5125" y="80"/>
                        <a:pt x="1358" y="778"/>
                        <a:pt x="1643" y="5184"/>
                      </a:cubicBezTo>
                      <a:lnTo>
                        <a:pt x="1" y="9452"/>
                      </a:lnTo>
                      <a:lnTo>
                        <a:pt x="3935" y="11281"/>
                      </a:lnTo>
                      <a:lnTo>
                        <a:pt x="2961" y="13130"/>
                      </a:lnTo>
                      <a:lnTo>
                        <a:pt x="5685" y="11901"/>
                      </a:lnTo>
                      <a:lnTo>
                        <a:pt x="5439" y="15540"/>
                      </a:lnTo>
                      <a:lnTo>
                        <a:pt x="10554" y="14920"/>
                      </a:lnTo>
                      <a:lnTo>
                        <a:pt x="9767" y="10711"/>
                      </a:lnTo>
                      <a:lnTo>
                        <a:pt x="13179" y="16248"/>
                      </a:lnTo>
                      <a:lnTo>
                        <a:pt x="19159" y="5459"/>
                      </a:lnTo>
                      <a:lnTo>
                        <a:pt x="11999" y="5705"/>
                      </a:lnTo>
                      <a:lnTo>
                        <a:pt x="16887" y="3059"/>
                      </a:lnTo>
                      <a:lnTo>
                        <a:pt x="13130" y="965"/>
                      </a:lnTo>
                      <a:lnTo>
                        <a:pt x="10347" y="3669"/>
                      </a:lnTo>
                      <a:lnTo>
                        <a:pt x="9796"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31"/>
                <p:cNvSpPr/>
                <p:nvPr/>
              </p:nvSpPr>
              <p:spPr>
                <a:xfrm>
                  <a:off x="5673949" y="4155542"/>
                  <a:ext cx="193377" cy="232015"/>
                </a:xfrm>
                <a:custGeom>
                  <a:rect b="b" l="l" r="r" t="t"/>
                  <a:pathLst>
                    <a:path extrusionOk="0" h="6125" w="5105">
                      <a:moveTo>
                        <a:pt x="3442" y="1"/>
                      </a:moveTo>
                      <a:lnTo>
                        <a:pt x="0" y="6098"/>
                      </a:lnTo>
                      <a:cubicBezTo>
                        <a:pt x="0" y="6098"/>
                        <a:pt x="127" y="6125"/>
                        <a:pt x="342" y="6125"/>
                      </a:cubicBezTo>
                      <a:cubicBezTo>
                        <a:pt x="1038" y="6125"/>
                        <a:pt x="2655" y="5849"/>
                        <a:pt x="3865" y="3512"/>
                      </a:cubicBezTo>
                      <a:cubicBezTo>
                        <a:pt x="5104" y="1142"/>
                        <a:pt x="3442" y="1"/>
                        <a:pt x="344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31"/>
                <p:cNvSpPr/>
                <p:nvPr/>
              </p:nvSpPr>
              <p:spPr>
                <a:xfrm>
                  <a:off x="5529776" y="4008755"/>
                  <a:ext cx="258569" cy="497402"/>
                </a:xfrm>
                <a:custGeom>
                  <a:rect b="b" l="l" r="r" t="t"/>
                  <a:pathLst>
                    <a:path extrusionOk="0" fill="none" h="13131" w="6826">
                      <a:moveTo>
                        <a:pt x="6825" y="1"/>
                      </a:moveTo>
                      <a:lnTo>
                        <a:pt x="0" y="13130"/>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31"/>
                <p:cNvSpPr/>
                <p:nvPr/>
              </p:nvSpPr>
              <p:spPr>
                <a:xfrm>
                  <a:off x="5632963" y="4147359"/>
                  <a:ext cx="176256" cy="312207"/>
                </a:xfrm>
                <a:custGeom>
                  <a:rect b="b" l="l" r="r" t="t"/>
                  <a:pathLst>
                    <a:path extrusionOk="0" fill="none" h="8242" w="4653">
                      <a:moveTo>
                        <a:pt x="4652" y="0"/>
                      </a:moveTo>
                      <a:lnTo>
                        <a:pt x="0" y="8242"/>
                      </a:lnTo>
                    </a:path>
                  </a:pathLst>
                </a:custGeom>
                <a:noFill/>
                <a:ln cap="rnd" cmpd="sng" w="2950">
                  <a:solidFill>
                    <a:srgbClr val="F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1289" name="Google Shape;1289;p31"/>
          <p:cNvSpPr txBox="1"/>
          <p:nvPr>
            <p:ph type="title"/>
          </p:nvPr>
        </p:nvSpPr>
        <p:spPr>
          <a:xfrm>
            <a:off x="4814875" y="3101400"/>
            <a:ext cx="3157500" cy="922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Exploratory Data Analysis</a:t>
            </a:r>
            <a:endParaRPr/>
          </a:p>
        </p:txBody>
      </p:sp>
      <p:sp>
        <p:nvSpPr>
          <p:cNvPr id="1290" name="Google Shape;1290;p31"/>
          <p:cNvSpPr txBox="1"/>
          <p:nvPr>
            <p:ph idx="2" type="title"/>
          </p:nvPr>
        </p:nvSpPr>
        <p:spPr>
          <a:xfrm>
            <a:off x="4891063" y="1333488"/>
            <a:ext cx="2796900" cy="1234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03</a:t>
            </a:r>
            <a:endParaRPr/>
          </a:p>
        </p:txBody>
      </p:sp>
      <p:grpSp>
        <p:nvGrpSpPr>
          <p:cNvPr id="1291" name="Google Shape;1291;p31"/>
          <p:cNvGrpSpPr/>
          <p:nvPr/>
        </p:nvGrpSpPr>
        <p:grpSpPr>
          <a:xfrm>
            <a:off x="1153627" y="880589"/>
            <a:ext cx="2890816" cy="3382302"/>
            <a:chOff x="1216125" y="955275"/>
            <a:chExt cx="2763158" cy="3232940"/>
          </a:xfrm>
        </p:grpSpPr>
        <p:sp>
          <p:nvSpPr>
            <p:cNvPr id="1292" name="Google Shape;1292;p31"/>
            <p:cNvSpPr/>
            <p:nvPr/>
          </p:nvSpPr>
          <p:spPr>
            <a:xfrm>
              <a:off x="1216125" y="955275"/>
              <a:ext cx="2730457" cy="3232940"/>
            </a:xfrm>
            <a:custGeom>
              <a:rect b="b" l="l" r="r" t="t"/>
              <a:pathLst>
                <a:path extrusionOk="0" h="58330" w="49264">
                  <a:moveTo>
                    <a:pt x="28737" y="0"/>
                  </a:moveTo>
                  <a:cubicBezTo>
                    <a:pt x="26218" y="0"/>
                    <a:pt x="23877" y="1474"/>
                    <a:pt x="22827" y="3845"/>
                  </a:cubicBezTo>
                  <a:lnTo>
                    <a:pt x="10180" y="3845"/>
                  </a:lnTo>
                  <a:cubicBezTo>
                    <a:pt x="9926" y="2957"/>
                    <a:pt x="9120" y="2341"/>
                    <a:pt x="8195" y="2341"/>
                  </a:cubicBezTo>
                  <a:cubicBezTo>
                    <a:pt x="8188" y="2341"/>
                    <a:pt x="8181" y="2341"/>
                    <a:pt x="8173" y="2341"/>
                  </a:cubicBezTo>
                  <a:cubicBezTo>
                    <a:pt x="7239" y="2341"/>
                    <a:pt x="6423" y="2970"/>
                    <a:pt x="6177" y="3865"/>
                  </a:cubicBezTo>
                  <a:cubicBezTo>
                    <a:pt x="5016" y="4022"/>
                    <a:pt x="4161" y="5006"/>
                    <a:pt x="4151" y="6176"/>
                  </a:cubicBezTo>
                  <a:lnTo>
                    <a:pt x="4151" y="11831"/>
                  </a:lnTo>
                  <a:cubicBezTo>
                    <a:pt x="2046" y="14536"/>
                    <a:pt x="955" y="18116"/>
                    <a:pt x="1102" y="21823"/>
                  </a:cubicBezTo>
                  <a:cubicBezTo>
                    <a:pt x="296" y="22885"/>
                    <a:pt x="1" y="24233"/>
                    <a:pt x="335" y="25413"/>
                  </a:cubicBezTo>
                  <a:cubicBezTo>
                    <a:pt x="483" y="25924"/>
                    <a:pt x="758" y="26406"/>
                    <a:pt x="1132" y="26800"/>
                  </a:cubicBezTo>
                  <a:cubicBezTo>
                    <a:pt x="1112" y="28059"/>
                    <a:pt x="1535" y="29249"/>
                    <a:pt x="2322" y="30104"/>
                  </a:cubicBezTo>
                  <a:cubicBezTo>
                    <a:pt x="2961" y="30802"/>
                    <a:pt x="3836" y="31255"/>
                    <a:pt x="4780" y="31383"/>
                  </a:cubicBezTo>
                  <a:cubicBezTo>
                    <a:pt x="5961" y="32927"/>
                    <a:pt x="7318" y="34343"/>
                    <a:pt x="8813" y="35592"/>
                  </a:cubicBezTo>
                  <a:lnTo>
                    <a:pt x="2863" y="37156"/>
                  </a:lnTo>
                  <a:cubicBezTo>
                    <a:pt x="2223" y="37333"/>
                    <a:pt x="1761" y="37893"/>
                    <a:pt x="1722" y="38562"/>
                  </a:cubicBezTo>
                  <a:lnTo>
                    <a:pt x="1633" y="40214"/>
                  </a:lnTo>
                  <a:lnTo>
                    <a:pt x="1633" y="40303"/>
                  </a:lnTo>
                  <a:lnTo>
                    <a:pt x="610" y="55861"/>
                  </a:lnTo>
                  <a:cubicBezTo>
                    <a:pt x="551" y="56727"/>
                    <a:pt x="1220" y="57474"/>
                    <a:pt x="2086" y="57514"/>
                  </a:cubicBezTo>
                  <a:lnTo>
                    <a:pt x="10603" y="57848"/>
                  </a:lnTo>
                  <a:cubicBezTo>
                    <a:pt x="10652" y="57858"/>
                    <a:pt x="10711" y="57858"/>
                    <a:pt x="10770" y="57858"/>
                  </a:cubicBezTo>
                  <a:lnTo>
                    <a:pt x="12137" y="57907"/>
                  </a:lnTo>
                  <a:lnTo>
                    <a:pt x="22926" y="58330"/>
                  </a:lnTo>
                  <a:lnTo>
                    <a:pt x="22985" y="58330"/>
                  </a:lnTo>
                  <a:cubicBezTo>
                    <a:pt x="23122" y="58330"/>
                    <a:pt x="23250" y="58320"/>
                    <a:pt x="23378" y="58281"/>
                  </a:cubicBezTo>
                  <a:lnTo>
                    <a:pt x="23889" y="58300"/>
                  </a:lnTo>
                  <a:lnTo>
                    <a:pt x="23939" y="58300"/>
                  </a:lnTo>
                  <a:cubicBezTo>
                    <a:pt x="24755" y="58300"/>
                    <a:pt x="25433" y="57661"/>
                    <a:pt x="25483" y="56845"/>
                  </a:cubicBezTo>
                  <a:lnTo>
                    <a:pt x="25581" y="55065"/>
                  </a:lnTo>
                  <a:cubicBezTo>
                    <a:pt x="25649" y="55074"/>
                    <a:pt x="25716" y="55078"/>
                    <a:pt x="25783" y="55078"/>
                  </a:cubicBezTo>
                  <a:cubicBezTo>
                    <a:pt x="26088" y="55078"/>
                    <a:pt x="26385" y="54988"/>
                    <a:pt x="26643" y="54819"/>
                  </a:cubicBezTo>
                  <a:lnTo>
                    <a:pt x="27076" y="54524"/>
                  </a:lnTo>
                  <a:cubicBezTo>
                    <a:pt x="27784" y="54052"/>
                    <a:pt x="27971" y="53088"/>
                    <a:pt x="27499" y="52380"/>
                  </a:cubicBezTo>
                  <a:lnTo>
                    <a:pt x="25876" y="49970"/>
                  </a:lnTo>
                  <a:lnTo>
                    <a:pt x="25896" y="49538"/>
                  </a:lnTo>
                  <a:lnTo>
                    <a:pt x="26132" y="49164"/>
                  </a:lnTo>
                  <a:lnTo>
                    <a:pt x="31285" y="56796"/>
                  </a:lnTo>
                  <a:cubicBezTo>
                    <a:pt x="31511" y="57130"/>
                    <a:pt x="31865" y="57366"/>
                    <a:pt x="32269" y="57445"/>
                  </a:cubicBezTo>
                  <a:cubicBezTo>
                    <a:pt x="32367" y="57464"/>
                    <a:pt x="32465" y="57474"/>
                    <a:pt x="32564" y="57474"/>
                  </a:cubicBezTo>
                  <a:cubicBezTo>
                    <a:pt x="32869" y="57474"/>
                    <a:pt x="33173" y="57376"/>
                    <a:pt x="33419" y="57209"/>
                  </a:cubicBezTo>
                  <a:lnTo>
                    <a:pt x="33852" y="56914"/>
                  </a:lnTo>
                  <a:cubicBezTo>
                    <a:pt x="34088" y="56766"/>
                    <a:pt x="34265" y="56550"/>
                    <a:pt x="34393" y="56304"/>
                  </a:cubicBezTo>
                  <a:cubicBezTo>
                    <a:pt x="35622" y="56756"/>
                    <a:pt x="36930" y="56992"/>
                    <a:pt x="38248" y="57022"/>
                  </a:cubicBezTo>
                  <a:lnTo>
                    <a:pt x="38484" y="57022"/>
                  </a:lnTo>
                  <a:cubicBezTo>
                    <a:pt x="41651" y="57022"/>
                    <a:pt x="43874" y="55743"/>
                    <a:pt x="43962" y="55694"/>
                  </a:cubicBezTo>
                  <a:cubicBezTo>
                    <a:pt x="44523" y="55370"/>
                    <a:pt x="44818" y="54730"/>
                    <a:pt x="44710" y="54091"/>
                  </a:cubicBezTo>
                  <a:lnTo>
                    <a:pt x="44631" y="53629"/>
                  </a:lnTo>
                  <a:cubicBezTo>
                    <a:pt x="44670" y="53304"/>
                    <a:pt x="44611" y="52970"/>
                    <a:pt x="44464" y="52685"/>
                  </a:cubicBezTo>
                  <a:lnTo>
                    <a:pt x="42123" y="39162"/>
                  </a:lnTo>
                  <a:cubicBezTo>
                    <a:pt x="43539" y="37608"/>
                    <a:pt x="44110" y="35474"/>
                    <a:pt x="43667" y="33418"/>
                  </a:cubicBezTo>
                  <a:cubicBezTo>
                    <a:pt x="48113" y="27586"/>
                    <a:pt x="49263" y="20171"/>
                    <a:pt x="46627" y="13867"/>
                  </a:cubicBezTo>
                  <a:cubicBezTo>
                    <a:pt x="46608" y="13828"/>
                    <a:pt x="46598" y="13798"/>
                    <a:pt x="46578" y="13759"/>
                  </a:cubicBezTo>
                  <a:cubicBezTo>
                    <a:pt x="44434" y="9618"/>
                    <a:pt x="39871" y="6638"/>
                    <a:pt x="35199" y="6255"/>
                  </a:cubicBezTo>
                  <a:cubicBezTo>
                    <a:pt x="35101" y="3245"/>
                    <a:pt x="32928" y="698"/>
                    <a:pt x="29967" y="118"/>
                  </a:cubicBezTo>
                  <a:cubicBezTo>
                    <a:pt x="29556" y="39"/>
                    <a:pt x="29144" y="0"/>
                    <a:pt x="28737"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31"/>
            <p:cNvSpPr/>
            <p:nvPr/>
          </p:nvSpPr>
          <p:spPr>
            <a:xfrm>
              <a:off x="1290838" y="1388755"/>
              <a:ext cx="2688445" cy="1812453"/>
            </a:xfrm>
            <a:custGeom>
              <a:rect b="b" l="l" r="r" t="t"/>
              <a:pathLst>
                <a:path extrusionOk="0" h="32701" w="48506">
                  <a:moveTo>
                    <a:pt x="32942" y="0"/>
                  </a:moveTo>
                  <a:cubicBezTo>
                    <a:pt x="32740" y="0"/>
                    <a:pt x="32538" y="6"/>
                    <a:pt x="32337" y="17"/>
                  </a:cubicBezTo>
                  <a:cubicBezTo>
                    <a:pt x="28093" y="383"/>
                    <a:pt x="24441" y="3877"/>
                    <a:pt x="20243" y="3877"/>
                  </a:cubicBezTo>
                  <a:cubicBezTo>
                    <a:pt x="20043" y="3877"/>
                    <a:pt x="19842" y="3869"/>
                    <a:pt x="19640" y="3853"/>
                  </a:cubicBezTo>
                  <a:cubicBezTo>
                    <a:pt x="16614" y="3314"/>
                    <a:pt x="13458" y="1573"/>
                    <a:pt x="10391" y="1573"/>
                  </a:cubicBezTo>
                  <a:cubicBezTo>
                    <a:pt x="8983" y="1573"/>
                    <a:pt x="7594" y="1940"/>
                    <a:pt x="6245" y="2958"/>
                  </a:cubicBezTo>
                  <a:cubicBezTo>
                    <a:pt x="984" y="6852"/>
                    <a:pt x="0" y="15202"/>
                    <a:pt x="3324" y="20552"/>
                  </a:cubicBezTo>
                  <a:cubicBezTo>
                    <a:pt x="7781" y="27983"/>
                    <a:pt x="16367" y="32700"/>
                    <a:pt x="24944" y="32700"/>
                  </a:cubicBezTo>
                  <a:cubicBezTo>
                    <a:pt x="26379" y="32700"/>
                    <a:pt x="27814" y="32568"/>
                    <a:pt x="29229" y="32295"/>
                  </a:cubicBezTo>
                  <a:cubicBezTo>
                    <a:pt x="40451" y="30161"/>
                    <a:pt x="48505" y="17592"/>
                    <a:pt x="43962" y="6705"/>
                  </a:cubicBezTo>
                  <a:cubicBezTo>
                    <a:pt x="41929" y="2772"/>
                    <a:pt x="37403" y="0"/>
                    <a:pt x="32942"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31"/>
            <p:cNvSpPr/>
            <p:nvPr/>
          </p:nvSpPr>
          <p:spPr>
            <a:xfrm>
              <a:off x="2541290" y="1044620"/>
              <a:ext cx="545659" cy="545715"/>
            </a:xfrm>
            <a:custGeom>
              <a:rect b="b" l="l" r="r" t="t"/>
              <a:pathLst>
                <a:path extrusionOk="0" h="9846" w="9845">
                  <a:moveTo>
                    <a:pt x="4927" y="1"/>
                  </a:moveTo>
                  <a:cubicBezTo>
                    <a:pt x="2203" y="1"/>
                    <a:pt x="0" y="2204"/>
                    <a:pt x="0" y="4918"/>
                  </a:cubicBezTo>
                  <a:cubicBezTo>
                    <a:pt x="0" y="7643"/>
                    <a:pt x="2203" y="9845"/>
                    <a:pt x="4927" y="9845"/>
                  </a:cubicBezTo>
                  <a:cubicBezTo>
                    <a:pt x="7642" y="9845"/>
                    <a:pt x="9845" y="7643"/>
                    <a:pt x="9845" y="4918"/>
                  </a:cubicBezTo>
                  <a:cubicBezTo>
                    <a:pt x="9845" y="2204"/>
                    <a:pt x="7642" y="1"/>
                    <a:pt x="492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31"/>
            <p:cNvSpPr/>
            <p:nvPr/>
          </p:nvSpPr>
          <p:spPr>
            <a:xfrm>
              <a:off x="3018779" y="2614483"/>
              <a:ext cx="545659" cy="545715"/>
            </a:xfrm>
            <a:custGeom>
              <a:rect b="b" l="l" r="r" t="t"/>
              <a:pathLst>
                <a:path extrusionOk="0" h="9846" w="9845">
                  <a:moveTo>
                    <a:pt x="4928" y="1"/>
                  </a:moveTo>
                  <a:cubicBezTo>
                    <a:pt x="2203" y="1"/>
                    <a:pt x="0" y="2204"/>
                    <a:pt x="0" y="4928"/>
                  </a:cubicBezTo>
                  <a:cubicBezTo>
                    <a:pt x="0" y="7643"/>
                    <a:pt x="2203" y="9846"/>
                    <a:pt x="4928" y="9846"/>
                  </a:cubicBezTo>
                  <a:cubicBezTo>
                    <a:pt x="7642" y="9846"/>
                    <a:pt x="9845" y="7643"/>
                    <a:pt x="9845" y="4928"/>
                  </a:cubicBezTo>
                  <a:cubicBezTo>
                    <a:pt x="9845" y="2204"/>
                    <a:pt x="7642" y="1"/>
                    <a:pt x="492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31"/>
            <p:cNvSpPr/>
            <p:nvPr/>
          </p:nvSpPr>
          <p:spPr>
            <a:xfrm>
              <a:off x="1785232" y="2424264"/>
              <a:ext cx="1100020" cy="1484891"/>
            </a:xfrm>
            <a:custGeom>
              <a:rect b="b" l="l" r="r" t="t"/>
              <a:pathLst>
                <a:path extrusionOk="0" fill="none" h="26791" w="19847">
                  <a:moveTo>
                    <a:pt x="19847" y="1"/>
                  </a:moveTo>
                  <a:lnTo>
                    <a:pt x="0" y="26790"/>
                  </a:lnTo>
                </a:path>
              </a:pathLst>
            </a:custGeom>
            <a:solidFill>
              <a:schemeClr val="accent1"/>
            </a:solidFill>
            <a:ln cap="flat" cmpd="sng" w="28575">
              <a:solidFill>
                <a:schemeClr val="accent1"/>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31"/>
            <p:cNvSpPr/>
            <p:nvPr/>
          </p:nvSpPr>
          <p:spPr>
            <a:xfrm>
              <a:off x="2599043" y="1173816"/>
              <a:ext cx="820955" cy="1185097"/>
            </a:xfrm>
            <a:custGeom>
              <a:rect b="b" l="l" r="r" t="t"/>
              <a:pathLst>
                <a:path extrusionOk="0" h="21382" w="14812">
                  <a:moveTo>
                    <a:pt x="2371" y="1"/>
                  </a:moveTo>
                  <a:cubicBezTo>
                    <a:pt x="2105" y="1"/>
                    <a:pt x="1840" y="178"/>
                    <a:pt x="1840" y="532"/>
                  </a:cubicBezTo>
                  <a:lnTo>
                    <a:pt x="1840" y="13248"/>
                  </a:lnTo>
                  <a:lnTo>
                    <a:pt x="20" y="13120"/>
                  </a:lnTo>
                  <a:lnTo>
                    <a:pt x="1" y="14418"/>
                  </a:lnTo>
                  <a:lnTo>
                    <a:pt x="1840" y="14891"/>
                  </a:lnTo>
                  <a:lnTo>
                    <a:pt x="1840" y="21381"/>
                  </a:lnTo>
                  <a:lnTo>
                    <a:pt x="2902" y="21381"/>
                  </a:lnTo>
                  <a:lnTo>
                    <a:pt x="2902" y="15156"/>
                  </a:lnTo>
                  <a:lnTo>
                    <a:pt x="12363" y="17556"/>
                  </a:lnTo>
                  <a:lnTo>
                    <a:pt x="14812" y="17556"/>
                  </a:lnTo>
                  <a:lnTo>
                    <a:pt x="14812" y="16326"/>
                  </a:lnTo>
                  <a:lnTo>
                    <a:pt x="2902" y="13494"/>
                  </a:lnTo>
                  <a:lnTo>
                    <a:pt x="2902" y="532"/>
                  </a:lnTo>
                  <a:cubicBezTo>
                    <a:pt x="2902" y="178"/>
                    <a:pt x="2636" y="1"/>
                    <a:pt x="237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31"/>
            <p:cNvSpPr/>
            <p:nvPr/>
          </p:nvSpPr>
          <p:spPr>
            <a:xfrm>
              <a:off x="1483774" y="1173816"/>
              <a:ext cx="713043" cy="1185097"/>
            </a:xfrm>
            <a:custGeom>
              <a:rect b="b" l="l" r="r" t="t"/>
              <a:pathLst>
                <a:path extrusionOk="0" h="21382" w="12865">
                  <a:moveTo>
                    <a:pt x="3462" y="1"/>
                  </a:moveTo>
                  <a:cubicBezTo>
                    <a:pt x="3197" y="1"/>
                    <a:pt x="2931" y="178"/>
                    <a:pt x="2931" y="532"/>
                  </a:cubicBezTo>
                  <a:lnTo>
                    <a:pt x="2931" y="13248"/>
                  </a:lnTo>
                  <a:lnTo>
                    <a:pt x="1604" y="12933"/>
                  </a:lnTo>
                  <a:lnTo>
                    <a:pt x="1" y="12815"/>
                  </a:lnTo>
                  <a:lnTo>
                    <a:pt x="1" y="14064"/>
                  </a:lnTo>
                  <a:lnTo>
                    <a:pt x="2931" y="14851"/>
                  </a:lnTo>
                  <a:lnTo>
                    <a:pt x="2931" y="21381"/>
                  </a:lnTo>
                  <a:lnTo>
                    <a:pt x="3994" y="21381"/>
                  </a:lnTo>
                  <a:lnTo>
                    <a:pt x="3994" y="15146"/>
                  </a:lnTo>
                  <a:lnTo>
                    <a:pt x="10789" y="16985"/>
                  </a:lnTo>
                  <a:lnTo>
                    <a:pt x="12864" y="16680"/>
                  </a:lnTo>
                  <a:lnTo>
                    <a:pt x="12864" y="15618"/>
                  </a:lnTo>
                  <a:lnTo>
                    <a:pt x="3994" y="13504"/>
                  </a:lnTo>
                  <a:lnTo>
                    <a:pt x="3994" y="532"/>
                  </a:lnTo>
                  <a:cubicBezTo>
                    <a:pt x="3994" y="178"/>
                    <a:pt x="3728" y="1"/>
                    <a:pt x="34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31"/>
            <p:cNvSpPr/>
            <p:nvPr/>
          </p:nvSpPr>
          <p:spPr>
            <a:xfrm>
              <a:off x="1538313" y="1257786"/>
              <a:ext cx="80699" cy="538066"/>
            </a:xfrm>
            <a:custGeom>
              <a:rect b="b" l="l" r="r" t="t"/>
              <a:pathLst>
                <a:path extrusionOk="0" h="9708" w="1456">
                  <a:moveTo>
                    <a:pt x="777" y="0"/>
                  </a:moveTo>
                  <a:cubicBezTo>
                    <a:pt x="344" y="0"/>
                    <a:pt x="0" y="345"/>
                    <a:pt x="0" y="777"/>
                  </a:cubicBezTo>
                  <a:lnTo>
                    <a:pt x="0" y="8930"/>
                  </a:lnTo>
                  <a:cubicBezTo>
                    <a:pt x="0" y="9363"/>
                    <a:pt x="344" y="9707"/>
                    <a:pt x="777" y="9707"/>
                  </a:cubicBezTo>
                  <a:lnTo>
                    <a:pt x="1456" y="9707"/>
                  </a:lnTo>
                  <a:lnTo>
                    <a:pt x="145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31"/>
            <p:cNvSpPr/>
            <p:nvPr/>
          </p:nvSpPr>
          <p:spPr>
            <a:xfrm>
              <a:off x="1483774" y="1876996"/>
              <a:ext cx="714650" cy="175586"/>
            </a:xfrm>
            <a:custGeom>
              <a:rect b="b" l="l" r="r" t="t"/>
              <a:pathLst>
                <a:path extrusionOk="0" h="3168" w="12894">
                  <a:moveTo>
                    <a:pt x="1427" y="1"/>
                  </a:moveTo>
                  <a:lnTo>
                    <a:pt x="1" y="138"/>
                  </a:lnTo>
                  <a:lnTo>
                    <a:pt x="11025" y="3167"/>
                  </a:lnTo>
                  <a:lnTo>
                    <a:pt x="12894" y="2951"/>
                  </a:lnTo>
                  <a:lnTo>
                    <a:pt x="1427"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31"/>
            <p:cNvSpPr/>
            <p:nvPr/>
          </p:nvSpPr>
          <p:spPr>
            <a:xfrm>
              <a:off x="1618956" y="2356700"/>
              <a:ext cx="1726378" cy="1725768"/>
            </a:xfrm>
            <a:custGeom>
              <a:rect b="b" l="l" r="r" t="t"/>
              <a:pathLst>
                <a:path extrusionOk="0" h="31137" w="31148">
                  <a:moveTo>
                    <a:pt x="29210" y="3796"/>
                  </a:moveTo>
                  <a:lnTo>
                    <a:pt x="18913" y="20152"/>
                  </a:lnTo>
                  <a:lnTo>
                    <a:pt x="8055" y="4052"/>
                  </a:lnTo>
                  <a:lnTo>
                    <a:pt x="29210" y="3796"/>
                  </a:lnTo>
                  <a:close/>
                  <a:moveTo>
                    <a:pt x="1328" y="1711"/>
                  </a:moveTo>
                  <a:lnTo>
                    <a:pt x="6934" y="4052"/>
                  </a:lnTo>
                  <a:lnTo>
                    <a:pt x="7436" y="4052"/>
                  </a:lnTo>
                  <a:lnTo>
                    <a:pt x="18608" y="20643"/>
                  </a:lnTo>
                  <a:lnTo>
                    <a:pt x="16415" y="24105"/>
                  </a:lnTo>
                  <a:lnTo>
                    <a:pt x="1328" y="1711"/>
                  </a:lnTo>
                  <a:close/>
                  <a:moveTo>
                    <a:pt x="1" y="0"/>
                  </a:moveTo>
                  <a:lnTo>
                    <a:pt x="1" y="1161"/>
                  </a:lnTo>
                  <a:lnTo>
                    <a:pt x="443" y="1348"/>
                  </a:lnTo>
                  <a:lnTo>
                    <a:pt x="16110" y="24587"/>
                  </a:lnTo>
                  <a:lnTo>
                    <a:pt x="12156" y="30862"/>
                  </a:lnTo>
                  <a:lnTo>
                    <a:pt x="12599" y="31137"/>
                  </a:lnTo>
                  <a:lnTo>
                    <a:pt x="16435" y="25059"/>
                  </a:lnTo>
                  <a:lnTo>
                    <a:pt x="18618" y="28295"/>
                  </a:lnTo>
                  <a:lnTo>
                    <a:pt x="19051" y="28009"/>
                  </a:lnTo>
                  <a:lnTo>
                    <a:pt x="16739" y="24577"/>
                  </a:lnTo>
                  <a:lnTo>
                    <a:pt x="18923" y="21105"/>
                  </a:lnTo>
                  <a:lnTo>
                    <a:pt x="25394" y="30704"/>
                  </a:lnTo>
                  <a:lnTo>
                    <a:pt x="25827" y="30419"/>
                  </a:lnTo>
                  <a:lnTo>
                    <a:pt x="19228" y="20624"/>
                  </a:lnTo>
                  <a:lnTo>
                    <a:pt x="29830" y="3787"/>
                  </a:lnTo>
                  <a:lnTo>
                    <a:pt x="31147" y="3767"/>
                  </a:lnTo>
                  <a:lnTo>
                    <a:pt x="31059" y="2665"/>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31"/>
            <p:cNvSpPr/>
            <p:nvPr/>
          </p:nvSpPr>
          <p:spPr>
            <a:xfrm>
              <a:off x="1618956" y="2346890"/>
              <a:ext cx="1721445" cy="161952"/>
            </a:xfrm>
            <a:custGeom>
              <a:rect b="b" l="l" r="r" t="t"/>
              <a:pathLst>
                <a:path extrusionOk="0" h="2922" w="31059">
                  <a:moveTo>
                    <a:pt x="20988" y="0"/>
                  </a:moveTo>
                  <a:lnTo>
                    <a:pt x="1" y="177"/>
                  </a:lnTo>
                  <a:lnTo>
                    <a:pt x="6924" y="2921"/>
                  </a:lnTo>
                  <a:lnTo>
                    <a:pt x="31059" y="2833"/>
                  </a:lnTo>
                  <a:lnTo>
                    <a:pt x="20988"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31"/>
            <p:cNvSpPr/>
            <p:nvPr/>
          </p:nvSpPr>
          <p:spPr>
            <a:xfrm>
              <a:off x="2600151" y="1892237"/>
              <a:ext cx="820955" cy="188112"/>
            </a:xfrm>
            <a:custGeom>
              <a:rect b="b" l="l" r="r" t="t"/>
              <a:pathLst>
                <a:path extrusionOk="0" h="3394" w="14812">
                  <a:moveTo>
                    <a:pt x="1633" y="1"/>
                  </a:moveTo>
                  <a:lnTo>
                    <a:pt x="0" y="158"/>
                  </a:lnTo>
                  <a:lnTo>
                    <a:pt x="12717" y="3374"/>
                  </a:lnTo>
                  <a:lnTo>
                    <a:pt x="14811" y="3394"/>
                  </a:lnTo>
                  <a:lnTo>
                    <a:pt x="163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31"/>
            <p:cNvSpPr/>
            <p:nvPr/>
          </p:nvSpPr>
          <p:spPr>
            <a:xfrm>
              <a:off x="1568242" y="1257786"/>
              <a:ext cx="1289795" cy="538066"/>
            </a:xfrm>
            <a:custGeom>
              <a:rect b="b" l="l" r="r" t="t"/>
              <a:pathLst>
                <a:path extrusionOk="0" h="9708" w="23271">
                  <a:moveTo>
                    <a:pt x="1073" y="0"/>
                  </a:moveTo>
                  <a:cubicBezTo>
                    <a:pt x="965" y="0"/>
                    <a:pt x="866" y="30"/>
                    <a:pt x="778" y="79"/>
                  </a:cubicBezTo>
                  <a:cubicBezTo>
                    <a:pt x="296" y="354"/>
                    <a:pt x="1" y="876"/>
                    <a:pt x="1" y="1426"/>
                  </a:cubicBezTo>
                  <a:lnTo>
                    <a:pt x="30" y="8684"/>
                  </a:lnTo>
                  <a:cubicBezTo>
                    <a:pt x="30" y="8852"/>
                    <a:pt x="99" y="9009"/>
                    <a:pt x="227" y="9117"/>
                  </a:cubicBezTo>
                  <a:lnTo>
                    <a:pt x="719" y="9560"/>
                  </a:lnTo>
                  <a:cubicBezTo>
                    <a:pt x="827" y="9658"/>
                    <a:pt x="965" y="9707"/>
                    <a:pt x="1112" y="9707"/>
                  </a:cubicBezTo>
                  <a:lnTo>
                    <a:pt x="22680" y="9707"/>
                  </a:lnTo>
                  <a:cubicBezTo>
                    <a:pt x="23014" y="9707"/>
                    <a:pt x="23270" y="9442"/>
                    <a:pt x="23270" y="9117"/>
                  </a:cubicBezTo>
                  <a:lnTo>
                    <a:pt x="23270" y="590"/>
                  </a:lnTo>
                  <a:cubicBezTo>
                    <a:pt x="23270" y="266"/>
                    <a:pt x="23005" y="0"/>
                    <a:pt x="2268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31"/>
            <p:cNvSpPr/>
            <p:nvPr/>
          </p:nvSpPr>
          <p:spPr>
            <a:xfrm>
              <a:off x="3040007" y="2722451"/>
              <a:ext cx="575699" cy="1311078"/>
            </a:xfrm>
            <a:custGeom>
              <a:rect b="b" l="l" r="r" t="t"/>
              <a:pathLst>
                <a:path extrusionOk="0" h="23655" w="10387">
                  <a:moveTo>
                    <a:pt x="4171" y="0"/>
                  </a:moveTo>
                  <a:lnTo>
                    <a:pt x="1" y="22010"/>
                  </a:lnTo>
                  <a:cubicBezTo>
                    <a:pt x="1978" y="23220"/>
                    <a:pt x="3856" y="23623"/>
                    <a:pt x="5479" y="23653"/>
                  </a:cubicBezTo>
                  <a:cubicBezTo>
                    <a:pt x="5550" y="23654"/>
                    <a:pt x="5621" y="23655"/>
                    <a:pt x="5691" y="23655"/>
                  </a:cubicBezTo>
                  <a:cubicBezTo>
                    <a:pt x="8468" y="23655"/>
                    <a:pt x="10386" y="22541"/>
                    <a:pt x="10386" y="22541"/>
                  </a:cubicBezTo>
                  <a:lnTo>
                    <a:pt x="648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31"/>
            <p:cNvSpPr/>
            <p:nvPr/>
          </p:nvSpPr>
          <p:spPr>
            <a:xfrm>
              <a:off x="3040007" y="2722451"/>
              <a:ext cx="303674" cy="1310968"/>
            </a:xfrm>
            <a:custGeom>
              <a:rect b="b" l="l" r="r" t="t"/>
              <a:pathLst>
                <a:path extrusionOk="0" h="23653" w="5479">
                  <a:moveTo>
                    <a:pt x="4171" y="0"/>
                  </a:moveTo>
                  <a:lnTo>
                    <a:pt x="1" y="22010"/>
                  </a:lnTo>
                  <a:cubicBezTo>
                    <a:pt x="1978" y="23210"/>
                    <a:pt x="3856" y="23623"/>
                    <a:pt x="5479" y="23653"/>
                  </a:cubicBezTo>
                  <a:lnTo>
                    <a:pt x="4967" y="69"/>
                  </a:lnTo>
                  <a:lnTo>
                    <a:pt x="4967" y="0"/>
                  </a:lnTo>
                  <a:close/>
                </a:path>
              </a:pathLst>
            </a:custGeom>
            <a:solidFill>
              <a:srgbClr val="000000">
                <a:alpha val="130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31"/>
            <p:cNvSpPr/>
            <p:nvPr/>
          </p:nvSpPr>
          <p:spPr>
            <a:xfrm>
              <a:off x="3036238" y="3180318"/>
              <a:ext cx="181018" cy="351616"/>
            </a:xfrm>
            <a:custGeom>
              <a:rect b="b" l="l" r="r" t="t"/>
              <a:pathLst>
                <a:path extrusionOk="0" fill="none" h="6344" w="3266">
                  <a:moveTo>
                    <a:pt x="3265" y="0"/>
                  </a:moveTo>
                  <a:lnTo>
                    <a:pt x="2370" y="10"/>
                  </a:lnTo>
                  <a:cubicBezTo>
                    <a:pt x="1308" y="30"/>
                    <a:pt x="433" y="836"/>
                    <a:pt x="325" y="1889"/>
                  </a:cubicBezTo>
                  <a:lnTo>
                    <a:pt x="108" y="3993"/>
                  </a:lnTo>
                  <a:cubicBezTo>
                    <a:pt x="0" y="5154"/>
                    <a:pt x="856" y="6186"/>
                    <a:pt x="2026" y="6285"/>
                  </a:cubicBezTo>
                  <a:lnTo>
                    <a:pt x="2734" y="6344"/>
                  </a:ln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31"/>
            <p:cNvSpPr/>
            <p:nvPr/>
          </p:nvSpPr>
          <p:spPr>
            <a:xfrm>
              <a:off x="3047655" y="3895469"/>
              <a:ext cx="555525" cy="84024"/>
            </a:xfrm>
            <a:custGeom>
              <a:rect b="b" l="l" r="r" t="t"/>
              <a:pathLst>
                <a:path extrusionOk="0" fill="none" h="1516" w="10023">
                  <a:moveTo>
                    <a:pt x="1" y="1"/>
                  </a:moveTo>
                  <a:cubicBezTo>
                    <a:pt x="1" y="1"/>
                    <a:pt x="2440" y="1515"/>
                    <a:pt x="5282" y="1515"/>
                  </a:cubicBezTo>
                  <a:cubicBezTo>
                    <a:pt x="8075" y="1515"/>
                    <a:pt x="10022" y="443"/>
                    <a:pt x="10022" y="443"/>
                  </a:cubicBezTo>
                </a:path>
              </a:pathLst>
            </a:custGeom>
            <a:noFill/>
            <a:ln cap="rnd"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31"/>
            <p:cNvSpPr/>
            <p:nvPr/>
          </p:nvSpPr>
          <p:spPr>
            <a:xfrm>
              <a:off x="3432030" y="3475180"/>
              <a:ext cx="95386" cy="226855"/>
            </a:xfrm>
            <a:custGeom>
              <a:rect b="b" l="l" r="r" t="t"/>
              <a:pathLst>
                <a:path extrusionOk="0" h="4093" w="1721">
                  <a:moveTo>
                    <a:pt x="694" y="0"/>
                  </a:moveTo>
                  <a:cubicBezTo>
                    <a:pt x="306" y="0"/>
                    <a:pt x="0" y="337"/>
                    <a:pt x="38" y="729"/>
                  </a:cubicBezTo>
                  <a:lnTo>
                    <a:pt x="304" y="3492"/>
                  </a:lnTo>
                  <a:cubicBezTo>
                    <a:pt x="334" y="3827"/>
                    <a:pt x="619" y="4092"/>
                    <a:pt x="963" y="4092"/>
                  </a:cubicBezTo>
                  <a:lnTo>
                    <a:pt x="1012" y="4092"/>
                  </a:lnTo>
                  <a:cubicBezTo>
                    <a:pt x="1406" y="4092"/>
                    <a:pt x="1720" y="3748"/>
                    <a:pt x="1671" y="3355"/>
                  </a:cubicBezTo>
                  <a:lnTo>
                    <a:pt x="1356" y="591"/>
                  </a:lnTo>
                  <a:cubicBezTo>
                    <a:pt x="1317" y="267"/>
                    <a:pt x="1051" y="21"/>
                    <a:pt x="727" y="1"/>
                  </a:cubicBezTo>
                  <a:cubicBezTo>
                    <a:pt x="716" y="0"/>
                    <a:pt x="705" y="0"/>
                    <a:pt x="694"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31"/>
            <p:cNvSpPr/>
            <p:nvPr/>
          </p:nvSpPr>
          <p:spPr>
            <a:xfrm>
              <a:off x="3421056" y="3305413"/>
              <a:ext cx="72995" cy="125759"/>
            </a:xfrm>
            <a:custGeom>
              <a:rect b="b" l="l" r="r" t="t"/>
              <a:pathLst>
                <a:path extrusionOk="0" h="2269" w="1317">
                  <a:moveTo>
                    <a:pt x="574" y="1"/>
                  </a:moveTo>
                  <a:cubicBezTo>
                    <a:pt x="550" y="1"/>
                    <a:pt x="526" y="2"/>
                    <a:pt x="502" y="5"/>
                  </a:cubicBezTo>
                  <a:cubicBezTo>
                    <a:pt x="207" y="45"/>
                    <a:pt x="0" y="291"/>
                    <a:pt x="10" y="576"/>
                  </a:cubicBezTo>
                  <a:lnTo>
                    <a:pt x="20" y="1707"/>
                  </a:lnTo>
                  <a:cubicBezTo>
                    <a:pt x="30" y="2002"/>
                    <a:pt x="266" y="2248"/>
                    <a:pt x="561" y="2258"/>
                  </a:cubicBezTo>
                  <a:lnTo>
                    <a:pt x="679" y="2267"/>
                  </a:lnTo>
                  <a:cubicBezTo>
                    <a:pt x="690" y="2268"/>
                    <a:pt x="701" y="2268"/>
                    <a:pt x="711" y="2268"/>
                  </a:cubicBezTo>
                  <a:cubicBezTo>
                    <a:pt x="1050" y="2268"/>
                    <a:pt x="1317" y="1971"/>
                    <a:pt x="1269" y="1628"/>
                  </a:cubicBezTo>
                  <a:lnTo>
                    <a:pt x="1131" y="497"/>
                  </a:lnTo>
                  <a:cubicBezTo>
                    <a:pt x="1095" y="207"/>
                    <a:pt x="850" y="1"/>
                    <a:pt x="574"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31"/>
            <p:cNvSpPr/>
            <p:nvPr/>
          </p:nvSpPr>
          <p:spPr>
            <a:xfrm>
              <a:off x="1542081" y="3202100"/>
              <a:ext cx="1055902" cy="902208"/>
            </a:xfrm>
            <a:custGeom>
              <a:rect b="b" l="l" r="r" t="t"/>
              <a:pathLst>
                <a:path extrusionOk="0" h="16278" w="19051">
                  <a:moveTo>
                    <a:pt x="1" y="1"/>
                  </a:moveTo>
                  <a:lnTo>
                    <a:pt x="1368" y="15195"/>
                  </a:lnTo>
                  <a:lnTo>
                    <a:pt x="5046" y="15835"/>
                  </a:lnTo>
                  <a:lnTo>
                    <a:pt x="18166" y="16277"/>
                  </a:lnTo>
                  <a:lnTo>
                    <a:pt x="19051" y="630"/>
                  </a:lnTo>
                  <a:lnTo>
                    <a:pt x="11763" y="276"/>
                  </a:lnTo>
                  <a:lnTo>
                    <a:pt x="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31"/>
            <p:cNvSpPr/>
            <p:nvPr/>
          </p:nvSpPr>
          <p:spPr>
            <a:xfrm>
              <a:off x="1460329" y="2821108"/>
              <a:ext cx="1027025" cy="375061"/>
            </a:xfrm>
            <a:custGeom>
              <a:rect b="b" l="l" r="r" t="t"/>
              <a:pathLst>
                <a:path extrusionOk="0" h="6767" w="18530">
                  <a:moveTo>
                    <a:pt x="18156" y="0"/>
                  </a:moveTo>
                  <a:lnTo>
                    <a:pt x="1643" y="4446"/>
                  </a:lnTo>
                  <a:lnTo>
                    <a:pt x="1" y="5183"/>
                  </a:lnTo>
                  <a:lnTo>
                    <a:pt x="355" y="6767"/>
                  </a:lnTo>
                  <a:lnTo>
                    <a:pt x="18529" y="1702"/>
                  </a:lnTo>
                  <a:lnTo>
                    <a:pt x="18156"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31"/>
            <p:cNvSpPr/>
            <p:nvPr/>
          </p:nvSpPr>
          <p:spPr>
            <a:xfrm>
              <a:off x="1393043" y="2849468"/>
              <a:ext cx="1057010" cy="357048"/>
            </a:xfrm>
            <a:custGeom>
              <a:rect b="b" l="l" r="r" t="t"/>
              <a:pathLst>
                <a:path extrusionOk="0" h="6442" w="19071">
                  <a:moveTo>
                    <a:pt x="17162" y="0"/>
                  </a:moveTo>
                  <a:lnTo>
                    <a:pt x="15363" y="472"/>
                  </a:lnTo>
                  <a:lnTo>
                    <a:pt x="14133" y="1151"/>
                  </a:lnTo>
                  <a:lnTo>
                    <a:pt x="13278" y="1033"/>
                  </a:lnTo>
                  <a:lnTo>
                    <a:pt x="11399" y="1525"/>
                  </a:lnTo>
                  <a:lnTo>
                    <a:pt x="10091" y="2262"/>
                  </a:lnTo>
                  <a:lnTo>
                    <a:pt x="9304" y="2075"/>
                  </a:lnTo>
                  <a:lnTo>
                    <a:pt x="7613" y="2518"/>
                  </a:lnTo>
                  <a:lnTo>
                    <a:pt x="6216" y="3256"/>
                  </a:lnTo>
                  <a:lnTo>
                    <a:pt x="5518" y="3069"/>
                  </a:lnTo>
                  <a:lnTo>
                    <a:pt x="89" y="4505"/>
                  </a:lnTo>
                  <a:lnTo>
                    <a:pt x="1" y="6147"/>
                  </a:lnTo>
                  <a:lnTo>
                    <a:pt x="905" y="6442"/>
                  </a:lnTo>
                  <a:lnTo>
                    <a:pt x="4171" y="5518"/>
                  </a:lnTo>
                  <a:lnTo>
                    <a:pt x="5626" y="4839"/>
                  </a:lnTo>
                  <a:lnTo>
                    <a:pt x="6305" y="4918"/>
                  </a:lnTo>
                  <a:lnTo>
                    <a:pt x="7996" y="4446"/>
                  </a:lnTo>
                  <a:lnTo>
                    <a:pt x="9472" y="3816"/>
                  </a:lnTo>
                  <a:lnTo>
                    <a:pt x="10131" y="3846"/>
                  </a:lnTo>
                  <a:lnTo>
                    <a:pt x="12009" y="3315"/>
                  </a:lnTo>
                  <a:lnTo>
                    <a:pt x="13710" y="2272"/>
                  </a:lnTo>
                  <a:lnTo>
                    <a:pt x="14143" y="2715"/>
                  </a:lnTo>
                  <a:lnTo>
                    <a:pt x="15943" y="2213"/>
                  </a:lnTo>
                  <a:lnTo>
                    <a:pt x="17231" y="1426"/>
                  </a:lnTo>
                  <a:lnTo>
                    <a:pt x="18077" y="1603"/>
                  </a:lnTo>
                  <a:lnTo>
                    <a:pt x="19070" y="1328"/>
                  </a:lnTo>
                  <a:lnTo>
                    <a:pt x="18815" y="256"/>
                  </a:lnTo>
                  <a:lnTo>
                    <a:pt x="17792" y="590"/>
                  </a:lnTo>
                  <a:lnTo>
                    <a:pt x="1716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31"/>
            <p:cNvSpPr/>
            <p:nvPr/>
          </p:nvSpPr>
          <p:spPr>
            <a:xfrm>
              <a:off x="1336343" y="3181963"/>
              <a:ext cx="1197623" cy="922327"/>
            </a:xfrm>
            <a:custGeom>
              <a:rect b="b" l="l" r="r" t="t"/>
              <a:pathLst>
                <a:path extrusionOk="0" h="16641" w="21608">
                  <a:moveTo>
                    <a:pt x="1034" y="0"/>
                  </a:moveTo>
                  <a:lnTo>
                    <a:pt x="1" y="15815"/>
                  </a:lnTo>
                  <a:lnTo>
                    <a:pt x="20841" y="16641"/>
                  </a:lnTo>
                  <a:lnTo>
                    <a:pt x="21460" y="5036"/>
                  </a:lnTo>
                  <a:lnTo>
                    <a:pt x="21510" y="4013"/>
                  </a:lnTo>
                  <a:lnTo>
                    <a:pt x="21608" y="2312"/>
                  </a:lnTo>
                  <a:lnTo>
                    <a:pt x="21401" y="1299"/>
                  </a:lnTo>
                  <a:lnTo>
                    <a:pt x="20251" y="817"/>
                  </a:lnTo>
                  <a:lnTo>
                    <a:pt x="18559" y="748"/>
                  </a:lnTo>
                  <a:lnTo>
                    <a:pt x="18195" y="1466"/>
                  </a:lnTo>
                  <a:lnTo>
                    <a:pt x="16533" y="659"/>
                  </a:lnTo>
                  <a:lnTo>
                    <a:pt x="14851" y="591"/>
                  </a:lnTo>
                  <a:lnTo>
                    <a:pt x="14517" y="1240"/>
                  </a:lnTo>
                  <a:lnTo>
                    <a:pt x="12835" y="502"/>
                  </a:lnTo>
                  <a:lnTo>
                    <a:pt x="10888" y="414"/>
                  </a:lnTo>
                  <a:lnTo>
                    <a:pt x="10711" y="1348"/>
                  </a:lnTo>
                  <a:lnTo>
                    <a:pt x="8872" y="335"/>
                  </a:lnTo>
                  <a:lnTo>
                    <a:pt x="7023" y="256"/>
                  </a:lnTo>
                  <a:lnTo>
                    <a:pt x="6393" y="777"/>
                  </a:lnTo>
                  <a:lnTo>
                    <a:pt x="4997" y="168"/>
                  </a:lnTo>
                  <a:lnTo>
                    <a:pt x="103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31"/>
            <p:cNvSpPr/>
            <p:nvPr/>
          </p:nvSpPr>
          <p:spPr>
            <a:xfrm>
              <a:off x="1587996" y="3693236"/>
              <a:ext cx="60469" cy="61189"/>
            </a:xfrm>
            <a:custGeom>
              <a:rect b="b" l="l" r="r" t="t"/>
              <a:pathLst>
                <a:path extrusionOk="0" h="1104" w="1091">
                  <a:moveTo>
                    <a:pt x="158" y="109"/>
                  </a:moveTo>
                  <a:lnTo>
                    <a:pt x="483" y="119"/>
                  </a:lnTo>
                  <a:cubicBezTo>
                    <a:pt x="489" y="118"/>
                    <a:pt x="495" y="118"/>
                    <a:pt x="501" y="118"/>
                  </a:cubicBezTo>
                  <a:cubicBezTo>
                    <a:pt x="1090" y="118"/>
                    <a:pt x="1069" y="1007"/>
                    <a:pt x="506" y="1007"/>
                  </a:cubicBezTo>
                  <a:cubicBezTo>
                    <a:pt x="486" y="1007"/>
                    <a:pt x="465" y="1006"/>
                    <a:pt x="443" y="1004"/>
                  </a:cubicBezTo>
                  <a:lnTo>
                    <a:pt x="119" y="994"/>
                  </a:lnTo>
                  <a:lnTo>
                    <a:pt x="158" y="109"/>
                  </a:lnTo>
                  <a:close/>
                  <a:moveTo>
                    <a:pt x="50" y="1"/>
                  </a:moveTo>
                  <a:lnTo>
                    <a:pt x="1" y="1082"/>
                  </a:lnTo>
                  <a:lnTo>
                    <a:pt x="443" y="1102"/>
                  </a:lnTo>
                  <a:cubicBezTo>
                    <a:pt x="458" y="1103"/>
                    <a:pt x="473" y="1103"/>
                    <a:pt x="487" y="1103"/>
                  </a:cubicBezTo>
                  <a:cubicBezTo>
                    <a:pt x="817" y="1103"/>
                    <a:pt x="1034" y="892"/>
                    <a:pt x="1053" y="591"/>
                  </a:cubicBezTo>
                  <a:cubicBezTo>
                    <a:pt x="1063" y="266"/>
                    <a:pt x="837" y="30"/>
                    <a:pt x="492" y="20"/>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31"/>
            <p:cNvSpPr/>
            <p:nvPr/>
          </p:nvSpPr>
          <p:spPr>
            <a:xfrm>
              <a:off x="1665425" y="3696506"/>
              <a:ext cx="9311" cy="60025"/>
            </a:xfrm>
            <a:custGeom>
              <a:rect b="b" l="l" r="r" t="t"/>
              <a:pathLst>
                <a:path extrusionOk="0" h="1083" w="168">
                  <a:moveTo>
                    <a:pt x="49" y="1"/>
                  </a:moveTo>
                  <a:lnTo>
                    <a:pt x="0" y="1082"/>
                  </a:lnTo>
                  <a:lnTo>
                    <a:pt x="118" y="1082"/>
                  </a:lnTo>
                  <a:lnTo>
                    <a:pt x="167"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31"/>
            <p:cNvSpPr/>
            <p:nvPr/>
          </p:nvSpPr>
          <p:spPr>
            <a:xfrm>
              <a:off x="1698126" y="3698169"/>
              <a:ext cx="49661" cy="62187"/>
            </a:xfrm>
            <a:custGeom>
              <a:rect b="b" l="l" r="r" t="t"/>
              <a:pathLst>
                <a:path extrusionOk="0" h="1122" w="896">
                  <a:moveTo>
                    <a:pt x="158" y="98"/>
                  </a:moveTo>
                  <a:lnTo>
                    <a:pt x="443" y="108"/>
                  </a:lnTo>
                  <a:cubicBezTo>
                    <a:pt x="659" y="118"/>
                    <a:pt x="777" y="226"/>
                    <a:pt x="767" y="393"/>
                  </a:cubicBezTo>
                  <a:cubicBezTo>
                    <a:pt x="758" y="556"/>
                    <a:pt x="659" y="652"/>
                    <a:pt x="476" y="652"/>
                  </a:cubicBezTo>
                  <a:cubicBezTo>
                    <a:pt x="459" y="652"/>
                    <a:pt x="442" y="651"/>
                    <a:pt x="423" y="649"/>
                  </a:cubicBezTo>
                  <a:lnTo>
                    <a:pt x="138" y="639"/>
                  </a:lnTo>
                  <a:lnTo>
                    <a:pt x="158" y="98"/>
                  </a:lnTo>
                  <a:close/>
                  <a:moveTo>
                    <a:pt x="49" y="0"/>
                  </a:moveTo>
                  <a:lnTo>
                    <a:pt x="0" y="1082"/>
                  </a:lnTo>
                  <a:lnTo>
                    <a:pt x="118" y="1082"/>
                  </a:lnTo>
                  <a:lnTo>
                    <a:pt x="128" y="738"/>
                  </a:lnTo>
                  <a:lnTo>
                    <a:pt x="423" y="747"/>
                  </a:lnTo>
                  <a:lnTo>
                    <a:pt x="512" y="747"/>
                  </a:lnTo>
                  <a:lnTo>
                    <a:pt x="748" y="1111"/>
                  </a:lnTo>
                  <a:lnTo>
                    <a:pt x="866" y="1121"/>
                  </a:lnTo>
                  <a:lnTo>
                    <a:pt x="620" y="738"/>
                  </a:lnTo>
                  <a:cubicBezTo>
                    <a:pt x="777" y="698"/>
                    <a:pt x="885" y="561"/>
                    <a:pt x="885" y="403"/>
                  </a:cubicBezTo>
                  <a:cubicBezTo>
                    <a:pt x="895" y="167"/>
                    <a:pt x="728" y="30"/>
                    <a:pt x="453" y="10"/>
                  </a:cubicBezTo>
                  <a:lnTo>
                    <a:pt x="4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31"/>
            <p:cNvSpPr/>
            <p:nvPr/>
          </p:nvSpPr>
          <p:spPr>
            <a:xfrm>
              <a:off x="1766798" y="3700330"/>
              <a:ext cx="43675" cy="62187"/>
            </a:xfrm>
            <a:custGeom>
              <a:rect b="b" l="l" r="r" t="t"/>
              <a:pathLst>
                <a:path extrusionOk="0" h="1122" w="788">
                  <a:moveTo>
                    <a:pt x="50" y="0"/>
                  </a:moveTo>
                  <a:lnTo>
                    <a:pt x="1" y="1092"/>
                  </a:lnTo>
                  <a:lnTo>
                    <a:pt x="768" y="1122"/>
                  </a:lnTo>
                  <a:lnTo>
                    <a:pt x="768" y="1023"/>
                  </a:lnTo>
                  <a:lnTo>
                    <a:pt x="119" y="994"/>
                  </a:lnTo>
                  <a:lnTo>
                    <a:pt x="138" y="590"/>
                  </a:lnTo>
                  <a:lnTo>
                    <a:pt x="699" y="610"/>
                  </a:lnTo>
                  <a:lnTo>
                    <a:pt x="699" y="522"/>
                  </a:lnTo>
                  <a:lnTo>
                    <a:pt x="138" y="492"/>
                  </a:lnTo>
                  <a:lnTo>
                    <a:pt x="158" y="109"/>
                  </a:lnTo>
                  <a:lnTo>
                    <a:pt x="787" y="138"/>
                  </a:lnTo>
                  <a:lnTo>
                    <a:pt x="787" y="40"/>
                  </a:lnTo>
                  <a:lnTo>
                    <a:pt x="5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31"/>
            <p:cNvSpPr/>
            <p:nvPr/>
          </p:nvSpPr>
          <p:spPr>
            <a:xfrm>
              <a:off x="1823997" y="3703545"/>
              <a:ext cx="56755" cy="61245"/>
            </a:xfrm>
            <a:custGeom>
              <a:rect b="b" l="l" r="r" t="t"/>
              <a:pathLst>
                <a:path extrusionOk="0" h="1105" w="1024">
                  <a:moveTo>
                    <a:pt x="594" y="0"/>
                  </a:moveTo>
                  <a:cubicBezTo>
                    <a:pt x="296" y="0"/>
                    <a:pt x="50" y="230"/>
                    <a:pt x="41" y="532"/>
                  </a:cubicBezTo>
                  <a:cubicBezTo>
                    <a:pt x="21" y="847"/>
                    <a:pt x="277" y="1103"/>
                    <a:pt x="581" y="1103"/>
                  </a:cubicBezTo>
                  <a:cubicBezTo>
                    <a:pt x="595" y="1104"/>
                    <a:pt x="608" y="1104"/>
                    <a:pt x="620" y="1104"/>
                  </a:cubicBezTo>
                  <a:cubicBezTo>
                    <a:pt x="762" y="1104"/>
                    <a:pt x="885" y="1055"/>
                    <a:pt x="985" y="955"/>
                  </a:cubicBezTo>
                  <a:lnTo>
                    <a:pt x="916" y="887"/>
                  </a:lnTo>
                  <a:cubicBezTo>
                    <a:pt x="844" y="959"/>
                    <a:pt x="739" y="1006"/>
                    <a:pt x="624" y="1006"/>
                  </a:cubicBezTo>
                  <a:cubicBezTo>
                    <a:pt x="613" y="1006"/>
                    <a:pt x="602" y="1005"/>
                    <a:pt x="591" y="1005"/>
                  </a:cubicBezTo>
                  <a:cubicBezTo>
                    <a:pt x="1" y="985"/>
                    <a:pt x="30" y="109"/>
                    <a:pt x="602" y="109"/>
                  </a:cubicBezTo>
                  <a:cubicBezTo>
                    <a:pt x="611" y="109"/>
                    <a:pt x="621" y="109"/>
                    <a:pt x="631" y="110"/>
                  </a:cubicBezTo>
                  <a:cubicBezTo>
                    <a:pt x="749" y="110"/>
                    <a:pt x="867" y="159"/>
                    <a:pt x="945" y="247"/>
                  </a:cubicBezTo>
                  <a:lnTo>
                    <a:pt x="1024" y="178"/>
                  </a:lnTo>
                  <a:cubicBezTo>
                    <a:pt x="926" y="70"/>
                    <a:pt x="778" y="1"/>
                    <a:pt x="631" y="1"/>
                  </a:cubicBezTo>
                  <a:cubicBezTo>
                    <a:pt x="618" y="1"/>
                    <a:pt x="606" y="0"/>
                    <a:pt x="594"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31"/>
            <p:cNvSpPr/>
            <p:nvPr/>
          </p:nvSpPr>
          <p:spPr>
            <a:xfrm>
              <a:off x="1890563" y="3705762"/>
              <a:ext cx="48552" cy="61134"/>
            </a:xfrm>
            <a:custGeom>
              <a:rect b="b" l="l" r="r" t="t"/>
              <a:pathLst>
                <a:path extrusionOk="0" h="1103" w="876">
                  <a:moveTo>
                    <a:pt x="0" y="1"/>
                  </a:moveTo>
                  <a:lnTo>
                    <a:pt x="0" y="99"/>
                  </a:lnTo>
                  <a:lnTo>
                    <a:pt x="384" y="109"/>
                  </a:lnTo>
                  <a:lnTo>
                    <a:pt x="344" y="1102"/>
                  </a:lnTo>
                  <a:lnTo>
                    <a:pt x="452" y="1102"/>
                  </a:lnTo>
                  <a:lnTo>
                    <a:pt x="492" y="119"/>
                  </a:lnTo>
                  <a:lnTo>
                    <a:pt x="875" y="129"/>
                  </a:lnTo>
                  <a:lnTo>
                    <a:pt x="875"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31"/>
            <p:cNvSpPr/>
            <p:nvPr/>
          </p:nvSpPr>
          <p:spPr>
            <a:xfrm>
              <a:off x="1946654" y="3706704"/>
              <a:ext cx="75544" cy="63462"/>
            </a:xfrm>
            <a:custGeom>
              <a:rect b="b" l="l" r="r" t="t"/>
              <a:pathLst>
                <a:path extrusionOk="0" h="1145" w="1363">
                  <a:moveTo>
                    <a:pt x="605" y="128"/>
                  </a:moveTo>
                  <a:cubicBezTo>
                    <a:pt x="848" y="128"/>
                    <a:pt x="1077" y="323"/>
                    <a:pt x="1063" y="603"/>
                  </a:cubicBezTo>
                  <a:cubicBezTo>
                    <a:pt x="1054" y="847"/>
                    <a:pt x="857" y="1037"/>
                    <a:pt x="625" y="1037"/>
                  </a:cubicBezTo>
                  <a:cubicBezTo>
                    <a:pt x="614" y="1037"/>
                    <a:pt x="602" y="1037"/>
                    <a:pt x="591" y="1036"/>
                  </a:cubicBezTo>
                  <a:cubicBezTo>
                    <a:pt x="178" y="1026"/>
                    <a:pt x="1" y="525"/>
                    <a:pt x="296" y="249"/>
                  </a:cubicBezTo>
                  <a:cubicBezTo>
                    <a:pt x="389" y="165"/>
                    <a:pt x="498" y="128"/>
                    <a:pt x="605" y="128"/>
                  </a:cubicBezTo>
                  <a:close/>
                  <a:moveTo>
                    <a:pt x="611" y="0"/>
                  </a:moveTo>
                  <a:cubicBezTo>
                    <a:pt x="320" y="0"/>
                    <a:pt x="40" y="223"/>
                    <a:pt x="40" y="564"/>
                  </a:cubicBezTo>
                  <a:cubicBezTo>
                    <a:pt x="21" y="879"/>
                    <a:pt x="267" y="1144"/>
                    <a:pt x="581" y="1144"/>
                  </a:cubicBezTo>
                  <a:cubicBezTo>
                    <a:pt x="589" y="1145"/>
                    <a:pt x="597" y="1145"/>
                    <a:pt x="605" y="1145"/>
                  </a:cubicBezTo>
                  <a:cubicBezTo>
                    <a:pt x="1101" y="1145"/>
                    <a:pt x="1363" y="539"/>
                    <a:pt x="1024" y="180"/>
                  </a:cubicBezTo>
                  <a:cubicBezTo>
                    <a:pt x="906" y="56"/>
                    <a:pt x="757" y="0"/>
                    <a:pt x="611"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31"/>
            <p:cNvSpPr/>
            <p:nvPr/>
          </p:nvSpPr>
          <p:spPr>
            <a:xfrm>
              <a:off x="2031177" y="3711748"/>
              <a:ext cx="49661" cy="62242"/>
            </a:xfrm>
            <a:custGeom>
              <a:rect b="b" l="l" r="r" t="t"/>
              <a:pathLst>
                <a:path extrusionOk="0" h="1123" w="896">
                  <a:moveTo>
                    <a:pt x="158" y="99"/>
                  </a:moveTo>
                  <a:lnTo>
                    <a:pt x="443" y="109"/>
                  </a:lnTo>
                  <a:cubicBezTo>
                    <a:pt x="659" y="119"/>
                    <a:pt x="767" y="227"/>
                    <a:pt x="767" y="394"/>
                  </a:cubicBezTo>
                  <a:cubicBezTo>
                    <a:pt x="758" y="556"/>
                    <a:pt x="659" y="652"/>
                    <a:pt x="476" y="652"/>
                  </a:cubicBezTo>
                  <a:cubicBezTo>
                    <a:pt x="459" y="652"/>
                    <a:pt x="442" y="652"/>
                    <a:pt x="423" y="650"/>
                  </a:cubicBezTo>
                  <a:lnTo>
                    <a:pt x="138" y="640"/>
                  </a:lnTo>
                  <a:lnTo>
                    <a:pt x="158" y="99"/>
                  </a:lnTo>
                  <a:close/>
                  <a:moveTo>
                    <a:pt x="50" y="1"/>
                  </a:moveTo>
                  <a:lnTo>
                    <a:pt x="0" y="1083"/>
                  </a:lnTo>
                  <a:lnTo>
                    <a:pt x="118" y="1083"/>
                  </a:lnTo>
                  <a:lnTo>
                    <a:pt x="138" y="739"/>
                  </a:lnTo>
                  <a:lnTo>
                    <a:pt x="423" y="748"/>
                  </a:lnTo>
                  <a:lnTo>
                    <a:pt x="512" y="748"/>
                  </a:lnTo>
                  <a:lnTo>
                    <a:pt x="748" y="1112"/>
                  </a:lnTo>
                  <a:lnTo>
                    <a:pt x="866" y="1122"/>
                  </a:lnTo>
                  <a:lnTo>
                    <a:pt x="866" y="1122"/>
                  </a:lnTo>
                  <a:lnTo>
                    <a:pt x="620" y="739"/>
                  </a:lnTo>
                  <a:cubicBezTo>
                    <a:pt x="777" y="699"/>
                    <a:pt x="886" y="562"/>
                    <a:pt x="886" y="404"/>
                  </a:cubicBezTo>
                  <a:cubicBezTo>
                    <a:pt x="895" y="168"/>
                    <a:pt x="728" y="30"/>
                    <a:pt x="453" y="11"/>
                  </a:cubicBezTo>
                  <a:lnTo>
                    <a:pt x="5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31"/>
            <p:cNvSpPr/>
            <p:nvPr/>
          </p:nvSpPr>
          <p:spPr>
            <a:xfrm>
              <a:off x="1477788" y="3435939"/>
              <a:ext cx="933800" cy="32756"/>
            </a:xfrm>
            <a:custGeom>
              <a:rect b="b" l="l" r="r" t="t"/>
              <a:pathLst>
                <a:path extrusionOk="0" fill="none" h="591" w="16848">
                  <a:moveTo>
                    <a:pt x="0" y="1"/>
                  </a:moveTo>
                  <a:lnTo>
                    <a:pt x="16847" y="591"/>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31"/>
            <p:cNvSpPr/>
            <p:nvPr/>
          </p:nvSpPr>
          <p:spPr>
            <a:xfrm>
              <a:off x="1475072" y="3614187"/>
              <a:ext cx="957245" cy="34973"/>
            </a:xfrm>
            <a:custGeom>
              <a:rect b="b" l="l" r="r" t="t"/>
              <a:pathLst>
                <a:path extrusionOk="0" fill="none" h="631" w="17271">
                  <a:moveTo>
                    <a:pt x="0" y="1"/>
                  </a:moveTo>
                  <a:lnTo>
                    <a:pt x="17270" y="63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31"/>
            <p:cNvSpPr/>
            <p:nvPr/>
          </p:nvSpPr>
          <p:spPr>
            <a:xfrm>
              <a:off x="1803744" y="3449574"/>
              <a:ext cx="9866" cy="178302"/>
            </a:xfrm>
            <a:custGeom>
              <a:rect b="b" l="l" r="r" t="t"/>
              <a:pathLst>
                <a:path extrusionOk="0" fill="none" h="3217" w="178">
                  <a:moveTo>
                    <a:pt x="178" y="1"/>
                  </a:moveTo>
                  <a:lnTo>
                    <a:pt x="1" y="321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31"/>
            <p:cNvSpPr/>
            <p:nvPr/>
          </p:nvSpPr>
          <p:spPr>
            <a:xfrm>
              <a:off x="2174429" y="3463208"/>
              <a:ext cx="8757" cy="177194"/>
            </a:xfrm>
            <a:custGeom>
              <a:rect b="b" l="l" r="r" t="t"/>
              <a:pathLst>
                <a:path extrusionOk="0" fill="none" h="3197" w="158">
                  <a:moveTo>
                    <a:pt x="158" y="1"/>
                  </a:moveTo>
                  <a:lnTo>
                    <a:pt x="0" y="3197"/>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31"/>
            <p:cNvSpPr/>
            <p:nvPr/>
          </p:nvSpPr>
          <p:spPr>
            <a:xfrm>
              <a:off x="1461992" y="3816433"/>
              <a:ext cx="949042" cy="35472"/>
            </a:xfrm>
            <a:custGeom>
              <a:rect b="b" l="l" r="r" t="t"/>
              <a:pathLst>
                <a:path extrusionOk="0" fill="none" h="640" w="17123">
                  <a:moveTo>
                    <a:pt x="0" y="1"/>
                  </a:moveTo>
                  <a:lnTo>
                    <a:pt x="17123" y="640"/>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31"/>
            <p:cNvSpPr/>
            <p:nvPr/>
          </p:nvSpPr>
          <p:spPr>
            <a:xfrm>
              <a:off x="1471802" y="3328581"/>
              <a:ext cx="1061333" cy="42566"/>
            </a:xfrm>
            <a:custGeom>
              <a:rect b="b" l="l" r="r" t="t"/>
              <a:pathLst>
                <a:path extrusionOk="0" fill="none" h="768" w="19149">
                  <a:moveTo>
                    <a:pt x="0" y="0"/>
                  </a:moveTo>
                  <a:lnTo>
                    <a:pt x="5036" y="197"/>
                  </a:lnTo>
                  <a:lnTo>
                    <a:pt x="7052" y="276"/>
                  </a:lnTo>
                  <a:lnTo>
                    <a:pt x="8901" y="355"/>
                  </a:lnTo>
                  <a:lnTo>
                    <a:pt x="10907" y="433"/>
                  </a:lnTo>
                  <a:lnTo>
                    <a:pt x="10907" y="433"/>
                  </a:lnTo>
                  <a:lnTo>
                    <a:pt x="12854" y="512"/>
                  </a:lnTo>
                  <a:lnTo>
                    <a:pt x="14861" y="591"/>
                  </a:lnTo>
                  <a:lnTo>
                    <a:pt x="16542" y="659"/>
                  </a:lnTo>
                  <a:lnTo>
                    <a:pt x="18558" y="738"/>
                  </a:lnTo>
                  <a:lnTo>
                    <a:pt x="19149" y="768"/>
                  </a:lnTo>
                </a:path>
              </a:pathLst>
            </a:custGeom>
            <a:noFill/>
            <a:ln cap="rnd"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31"/>
            <p:cNvSpPr/>
            <p:nvPr/>
          </p:nvSpPr>
          <p:spPr>
            <a:xfrm>
              <a:off x="1617848" y="3192844"/>
              <a:ext cx="244812" cy="151033"/>
            </a:xfrm>
            <a:custGeom>
              <a:rect b="b" l="l" r="r" t="t"/>
              <a:pathLst>
                <a:path extrusionOk="0" h="2725" w="4417">
                  <a:moveTo>
                    <a:pt x="1" y="1"/>
                  </a:moveTo>
                  <a:lnTo>
                    <a:pt x="2401" y="2646"/>
                  </a:lnTo>
                  <a:lnTo>
                    <a:pt x="4417" y="2725"/>
                  </a:lnTo>
                  <a:lnTo>
                    <a:pt x="2027" y="89"/>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31"/>
            <p:cNvSpPr/>
            <p:nvPr/>
          </p:nvSpPr>
          <p:spPr>
            <a:xfrm>
              <a:off x="1832621" y="3202100"/>
              <a:ext cx="243704" cy="150534"/>
            </a:xfrm>
            <a:custGeom>
              <a:rect b="b" l="l" r="r" t="t"/>
              <a:pathLst>
                <a:path extrusionOk="0" h="2716" w="4397">
                  <a:moveTo>
                    <a:pt x="1" y="1"/>
                  </a:moveTo>
                  <a:lnTo>
                    <a:pt x="2391" y="2637"/>
                  </a:lnTo>
                  <a:lnTo>
                    <a:pt x="4397" y="2715"/>
                  </a:lnTo>
                  <a:lnTo>
                    <a:pt x="4397" y="2715"/>
                  </a:lnTo>
                  <a:lnTo>
                    <a:pt x="2017" y="8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31"/>
            <p:cNvSpPr/>
            <p:nvPr/>
          </p:nvSpPr>
          <p:spPr>
            <a:xfrm>
              <a:off x="2052327" y="3211412"/>
              <a:ext cx="243149" cy="149925"/>
            </a:xfrm>
            <a:custGeom>
              <a:rect b="b" l="l" r="r" t="t"/>
              <a:pathLst>
                <a:path extrusionOk="0" h="2705" w="4387">
                  <a:moveTo>
                    <a:pt x="0" y="0"/>
                  </a:moveTo>
                  <a:lnTo>
                    <a:pt x="2380" y="2626"/>
                  </a:lnTo>
                  <a:lnTo>
                    <a:pt x="4387" y="2705"/>
                  </a:lnTo>
                  <a:lnTo>
                    <a:pt x="201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31"/>
            <p:cNvSpPr/>
            <p:nvPr/>
          </p:nvSpPr>
          <p:spPr>
            <a:xfrm>
              <a:off x="2257290" y="3220114"/>
              <a:ext cx="243149" cy="149426"/>
            </a:xfrm>
            <a:custGeom>
              <a:rect b="b" l="l" r="r" t="t"/>
              <a:pathLst>
                <a:path extrusionOk="0" h="2696" w="4387">
                  <a:moveTo>
                    <a:pt x="0" y="0"/>
                  </a:moveTo>
                  <a:lnTo>
                    <a:pt x="2370" y="2616"/>
                  </a:lnTo>
                  <a:lnTo>
                    <a:pt x="4386" y="2695"/>
                  </a:lnTo>
                  <a:lnTo>
                    <a:pt x="4386" y="2695"/>
                  </a:lnTo>
                  <a:lnTo>
                    <a:pt x="2026" y="89"/>
                  </a:lnTo>
                  <a:lnTo>
                    <a:pt x="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31"/>
            <p:cNvSpPr/>
            <p:nvPr/>
          </p:nvSpPr>
          <p:spPr>
            <a:xfrm>
              <a:off x="2463306" y="3228815"/>
              <a:ext cx="79091" cy="82916"/>
            </a:xfrm>
            <a:custGeom>
              <a:rect b="b" l="l" r="r" t="t"/>
              <a:pathLst>
                <a:path extrusionOk="0" h="1496" w="1427">
                  <a:moveTo>
                    <a:pt x="1" y="1"/>
                  </a:moveTo>
                  <a:lnTo>
                    <a:pt x="1358" y="1496"/>
                  </a:lnTo>
                  <a:lnTo>
                    <a:pt x="1427" y="60"/>
                  </a:lnTo>
                  <a:lnTo>
                    <a:pt x="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31"/>
            <p:cNvSpPr/>
            <p:nvPr/>
          </p:nvSpPr>
          <p:spPr>
            <a:xfrm>
              <a:off x="1628767" y="2990598"/>
              <a:ext cx="190828" cy="166330"/>
            </a:xfrm>
            <a:custGeom>
              <a:rect b="b" l="l" r="r" t="t"/>
              <a:pathLst>
                <a:path extrusionOk="0" h="3001" w="3443">
                  <a:moveTo>
                    <a:pt x="3443" y="1"/>
                  </a:moveTo>
                  <a:lnTo>
                    <a:pt x="1348" y="552"/>
                  </a:lnTo>
                  <a:lnTo>
                    <a:pt x="1" y="3001"/>
                  </a:lnTo>
                  <a:lnTo>
                    <a:pt x="2135" y="2401"/>
                  </a:lnTo>
                  <a:lnTo>
                    <a:pt x="344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31"/>
            <p:cNvSpPr/>
            <p:nvPr/>
          </p:nvSpPr>
          <p:spPr>
            <a:xfrm>
              <a:off x="1840824" y="2935561"/>
              <a:ext cx="188667" cy="161952"/>
            </a:xfrm>
            <a:custGeom>
              <a:rect b="b" l="l" r="r" t="t"/>
              <a:pathLst>
                <a:path extrusionOk="0" h="2922" w="3404">
                  <a:moveTo>
                    <a:pt x="3403" y="1"/>
                  </a:moveTo>
                  <a:lnTo>
                    <a:pt x="1308" y="551"/>
                  </a:lnTo>
                  <a:lnTo>
                    <a:pt x="0" y="2922"/>
                  </a:lnTo>
                  <a:lnTo>
                    <a:pt x="0" y="2922"/>
                  </a:lnTo>
                  <a:lnTo>
                    <a:pt x="2135" y="2322"/>
                  </a:lnTo>
                  <a:lnTo>
                    <a:pt x="3403"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31"/>
            <p:cNvSpPr/>
            <p:nvPr/>
          </p:nvSpPr>
          <p:spPr>
            <a:xfrm>
              <a:off x="2063191" y="2877254"/>
              <a:ext cx="185951" cy="157573"/>
            </a:xfrm>
            <a:custGeom>
              <a:rect b="b" l="l" r="r" t="t"/>
              <a:pathLst>
                <a:path extrusionOk="0" h="2843" w="3355">
                  <a:moveTo>
                    <a:pt x="3355" y="0"/>
                  </a:moveTo>
                  <a:lnTo>
                    <a:pt x="1270" y="561"/>
                  </a:lnTo>
                  <a:lnTo>
                    <a:pt x="1" y="2843"/>
                  </a:lnTo>
                  <a:lnTo>
                    <a:pt x="1" y="2843"/>
                  </a:lnTo>
                  <a:lnTo>
                    <a:pt x="2135" y="2243"/>
                  </a:lnTo>
                  <a:lnTo>
                    <a:pt x="335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31"/>
            <p:cNvSpPr/>
            <p:nvPr/>
          </p:nvSpPr>
          <p:spPr>
            <a:xfrm>
              <a:off x="2281234" y="2829255"/>
              <a:ext cx="159236" cy="144548"/>
            </a:xfrm>
            <a:custGeom>
              <a:rect b="b" l="l" r="r" t="t"/>
              <a:pathLst>
                <a:path extrusionOk="0" h="2608" w="2873">
                  <a:moveTo>
                    <a:pt x="2715" y="1"/>
                  </a:moveTo>
                  <a:lnTo>
                    <a:pt x="1220" y="394"/>
                  </a:lnTo>
                  <a:lnTo>
                    <a:pt x="1" y="2607"/>
                  </a:lnTo>
                  <a:lnTo>
                    <a:pt x="2135" y="1997"/>
                  </a:lnTo>
                  <a:lnTo>
                    <a:pt x="2873" y="650"/>
                  </a:lnTo>
                  <a:lnTo>
                    <a:pt x="2715"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31"/>
            <p:cNvSpPr/>
            <p:nvPr/>
          </p:nvSpPr>
          <p:spPr>
            <a:xfrm>
              <a:off x="1563498" y="3493206"/>
              <a:ext cx="40349" cy="51268"/>
            </a:xfrm>
            <a:custGeom>
              <a:rect b="b" l="l" r="r" t="t"/>
              <a:pathLst>
                <a:path extrusionOk="0" h="925" w="728">
                  <a:moveTo>
                    <a:pt x="128" y="89"/>
                  </a:moveTo>
                  <a:lnTo>
                    <a:pt x="364" y="99"/>
                  </a:lnTo>
                  <a:cubicBezTo>
                    <a:pt x="541" y="99"/>
                    <a:pt x="630" y="187"/>
                    <a:pt x="630" y="335"/>
                  </a:cubicBezTo>
                  <a:cubicBezTo>
                    <a:pt x="620" y="465"/>
                    <a:pt x="532" y="542"/>
                    <a:pt x="373" y="542"/>
                  </a:cubicBezTo>
                  <a:cubicBezTo>
                    <a:pt x="364" y="542"/>
                    <a:pt x="354" y="542"/>
                    <a:pt x="344" y="541"/>
                  </a:cubicBezTo>
                  <a:lnTo>
                    <a:pt x="108" y="531"/>
                  </a:lnTo>
                  <a:lnTo>
                    <a:pt x="128" y="89"/>
                  </a:lnTo>
                  <a:close/>
                  <a:moveTo>
                    <a:pt x="39" y="0"/>
                  </a:moveTo>
                  <a:lnTo>
                    <a:pt x="0" y="895"/>
                  </a:lnTo>
                  <a:lnTo>
                    <a:pt x="89" y="895"/>
                  </a:lnTo>
                  <a:lnTo>
                    <a:pt x="108" y="610"/>
                  </a:lnTo>
                  <a:lnTo>
                    <a:pt x="344" y="620"/>
                  </a:lnTo>
                  <a:lnTo>
                    <a:pt x="413" y="620"/>
                  </a:lnTo>
                  <a:lnTo>
                    <a:pt x="610" y="915"/>
                  </a:lnTo>
                  <a:lnTo>
                    <a:pt x="718" y="925"/>
                  </a:lnTo>
                  <a:lnTo>
                    <a:pt x="502" y="610"/>
                  </a:lnTo>
                  <a:cubicBezTo>
                    <a:pt x="630" y="580"/>
                    <a:pt x="718" y="462"/>
                    <a:pt x="718" y="335"/>
                  </a:cubicBezTo>
                  <a:cubicBezTo>
                    <a:pt x="728" y="138"/>
                    <a:pt x="590" y="30"/>
                    <a:pt x="364" y="20"/>
                  </a:cubicBezTo>
                  <a:lnTo>
                    <a:pt x="39"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31"/>
            <p:cNvSpPr/>
            <p:nvPr/>
          </p:nvSpPr>
          <p:spPr>
            <a:xfrm>
              <a:off x="1614711" y="3494259"/>
              <a:ext cx="61522" cy="51878"/>
            </a:xfrm>
            <a:custGeom>
              <a:rect b="b" l="l" r="r" t="t"/>
              <a:pathLst>
                <a:path extrusionOk="0" h="936" w="1110">
                  <a:moveTo>
                    <a:pt x="493" y="113"/>
                  </a:moveTo>
                  <a:cubicBezTo>
                    <a:pt x="688" y="113"/>
                    <a:pt x="873" y="269"/>
                    <a:pt x="866" y="502"/>
                  </a:cubicBezTo>
                  <a:cubicBezTo>
                    <a:pt x="857" y="697"/>
                    <a:pt x="699" y="848"/>
                    <a:pt x="516" y="848"/>
                  </a:cubicBezTo>
                  <a:cubicBezTo>
                    <a:pt x="505" y="848"/>
                    <a:pt x="494" y="848"/>
                    <a:pt x="483" y="847"/>
                  </a:cubicBezTo>
                  <a:cubicBezTo>
                    <a:pt x="148" y="837"/>
                    <a:pt x="1" y="434"/>
                    <a:pt x="246" y="207"/>
                  </a:cubicBezTo>
                  <a:cubicBezTo>
                    <a:pt x="321" y="142"/>
                    <a:pt x="408" y="113"/>
                    <a:pt x="493" y="113"/>
                  </a:cubicBezTo>
                  <a:close/>
                  <a:moveTo>
                    <a:pt x="492" y="0"/>
                  </a:moveTo>
                  <a:cubicBezTo>
                    <a:pt x="256" y="0"/>
                    <a:pt x="30" y="182"/>
                    <a:pt x="30" y="463"/>
                  </a:cubicBezTo>
                  <a:cubicBezTo>
                    <a:pt x="10" y="719"/>
                    <a:pt x="217" y="935"/>
                    <a:pt x="473" y="935"/>
                  </a:cubicBezTo>
                  <a:cubicBezTo>
                    <a:pt x="477" y="935"/>
                    <a:pt x="481" y="935"/>
                    <a:pt x="485" y="935"/>
                  </a:cubicBezTo>
                  <a:cubicBezTo>
                    <a:pt x="900" y="935"/>
                    <a:pt x="1109" y="450"/>
                    <a:pt x="827" y="148"/>
                  </a:cubicBezTo>
                  <a:cubicBezTo>
                    <a:pt x="731" y="46"/>
                    <a:pt x="610" y="0"/>
                    <a:pt x="492"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31"/>
            <p:cNvSpPr/>
            <p:nvPr/>
          </p:nvSpPr>
          <p:spPr>
            <a:xfrm>
              <a:off x="1683383" y="3498084"/>
              <a:ext cx="32756" cy="50215"/>
            </a:xfrm>
            <a:custGeom>
              <a:rect b="b" l="l" r="r" t="t"/>
              <a:pathLst>
                <a:path extrusionOk="0" h="906" w="591">
                  <a:moveTo>
                    <a:pt x="40" y="1"/>
                  </a:moveTo>
                  <a:lnTo>
                    <a:pt x="1" y="886"/>
                  </a:lnTo>
                  <a:lnTo>
                    <a:pt x="591" y="906"/>
                  </a:lnTo>
                  <a:lnTo>
                    <a:pt x="591" y="827"/>
                  </a:lnTo>
                  <a:lnTo>
                    <a:pt x="99" y="807"/>
                  </a:lnTo>
                  <a:lnTo>
                    <a:pt x="13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31"/>
            <p:cNvSpPr/>
            <p:nvPr/>
          </p:nvSpPr>
          <p:spPr>
            <a:xfrm>
              <a:off x="1730273" y="3500301"/>
              <a:ext cx="32756" cy="50160"/>
            </a:xfrm>
            <a:custGeom>
              <a:rect b="b" l="l" r="r" t="t"/>
              <a:pathLst>
                <a:path extrusionOk="0" h="905" w="591">
                  <a:moveTo>
                    <a:pt x="40" y="0"/>
                  </a:moveTo>
                  <a:lnTo>
                    <a:pt x="1" y="875"/>
                  </a:lnTo>
                  <a:lnTo>
                    <a:pt x="591" y="905"/>
                  </a:lnTo>
                  <a:lnTo>
                    <a:pt x="591" y="826"/>
                  </a:lnTo>
                  <a:lnTo>
                    <a:pt x="99" y="806"/>
                  </a:lnTo>
                  <a:lnTo>
                    <a:pt x="138"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31"/>
            <p:cNvSpPr/>
            <p:nvPr/>
          </p:nvSpPr>
          <p:spPr>
            <a:xfrm>
              <a:off x="1844228" y="3507229"/>
              <a:ext cx="37079" cy="49827"/>
            </a:xfrm>
            <a:custGeom>
              <a:rect b="b" l="l" r="r" t="t"/>
              <a:pathLst>
                <a:path extrusionOk="0" h="899" w="669">
                  <a:moveTo>
                    <a:pt x="335" y="1"/>
                  </a:moveTo>
                  <a:cubicBezTo>
                    <a:pt x="141" y="1"/>
                    <a:pt x="39" y="111"/>
                    <a:pt x="39" y="229"/>
                  </a:cubicBezTo>
                  <a:cubicBezTo>
                    <a:pt x="30" y="554"/>
                    <a:pt x="580" y="426"/>
                    <a:pt x="570" y="672"/>
                  </a:cubicBezTo>
                  <a:cubicBezTo>
                    <a:pt x="570" y="760"/>
                    <a:pt x="492" y="819"/>
                    <a:pt x="325" y="819"/>
                  </a:cubicBezTo>
                  <a:cubicBezTo>
                    <a:pt x="216" y="819"/>
                    <a:pt x="118" y="770"/>
                    <a:pt x="39" y="701"/>
                  </a:cubicBezTo>
                  <a:lnTo>
                    <a:pt x="0" y="770"/>
                  </a:lnTo>
                  <a:cubicBezTo>
                    <a:pt x="79" y="849"/>
                    <a:pt x="197" y="898"/>
                    <a:pt x="315" y="898"/>
                  </a:cubicBezTo>
                  <a:cubicBezTo>
                    <a:pt x="324" y="898"/>
                    <a:pt x="334" y="898"/>
                    <a:pt x="343" y="898"/>
                  </a:cubicBezTo>
                  <a:cubicBezTo>
                    <a:pt x="551" y="898"/>
                    <a:pt x="659" y="794"/>
                    <a:pt x="659" y="672"/>
                  </a:cubicBezTo>
                  <a:cubicBezTo>
                    <a:pt x="669" y="357"/>
                    <a:pt x="118" y="475"/>
                    <a:pt x="128" y="229"/>
                  </a:cubicBezTo>
                  <a:cubicBezTo>
                    <a:pt x="137" y="146"/>
                    <a:pt x="198" y="81"/>
                    <a:pt x="343" y="81"/>
                  </a:cubicBezTo>
                  <a:cubicBezTo>
                    <a:pt x="353" y="81"/>
                    <a:pt x="363" y="81"/>
                    <a:pt x="374" y="82"/>
                  </a:cubicBezTo>
                  <a:cubicBezTo>
                    <a:pt x="462" y="82"/>
                    <a:pt x="541" y="111"/>
                    <a:pt x="620" y="160"/>
                  </a:cubicBezTo>
                  <a:lnTo>
                    <a:pt x="649" y="91"/>
                  </a:lnTo>
                  <a:cubicBezTo>
                    <a:pt x="570" y="32"/>
                    <a:pt x="482" y="3"/>
                    <a:pt x="384" y="3"/>
                  </a:cubicBezTo>
                  <a:cubicBezTo>
                    <a:pt x="367" y="1"/>
                    <a:pt x="351" y="1"/>
                    <a:pt x="335"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31"/>
            <p:cNvSpPr/>
            <p:nvPr/>
          </p:nvSpPr>
          <p:spPr>
            <a:xfrm>
              <a:off x="1892004" y="3508947"/>
              <a:ext cx="46003" cy="50326"/>
            </a:xfrm>
            <a:custGeom>
              <a:rect b="b" l="l" r="r" t="t"/>
              <a:pathLst>
                <a:path extrusionOk="0" h="908" w="830">
                  <a:moveTo>
                    <a:pt x="480" y="0"/>
                  </a:moveTo>
                  <a:cubicBezTo>
                    <a:pt x="239" y="0"/>
                    <a:pt x="33" y="190"/>
                    <a:pt x="33" y="434"/>
                  </a:cubicBezTo>
                  <a:cubicBezTo>
                    <a:pt x="13" y="690"/>
                    <a:pt x="220" y="906"/>
                    <a:pt x="476" y="906"/>
                  </a:cubicBezTo>
                  <a:cubicBezTo>
                    <a:pt x="487" y="907"/>
                    <a:pt x="499" y="908"/>
                    <a:pt x="511" y="908"/>
                  </a:cubicBezTo>
                  <a:cubicBezTo>
                    <a:pt x="619" y="908"/>
                    <a:pt x="730" y="868"/>
                    <a:pt x="810" y="788"/>
                  </a:cubicBezTo>
                  <a:lnTo>
                    <a:pt x="751" y="729"/>
                  </a:lnTo>
                  <a:cubicBezTo>
                    <a:pt x="689" y="782"/>
                    <a:pt x="604" y="819"/>
                    <a:pt x="516" y="819"/>
                  </a:cubicBezTo>
                  <a:cubicBezTo>
                    <a:pt x="506" y="819"/>
                    <a:pt x="496" y="819"/>
                    <a:pt x="485" y="818"/>
                  </a:cubicBezTo>
                  <a:cubicBezTo>
                    <a:pt x="0" y="798"/>
                    <a:pt x="22" y="80"/>
                    <a:pt x="496" y="80"/>
                  </a:cubicBezTo>
                  <a:cubicBezTo>
                    <a:pt x="502" y="80"/>
                    <a:pt x="508" y="80"/>
                    <a:pt x="515" y="80"/>
                  </a:cubicBezTo>
                  <a:cubicBezTo>
                    <a:pt x="613" y="80"/>
                    <a:pt x="702" y="129"/>
                    <a:pt x="771" y="208"/>
                  </a:cubicBezTo>
                  <a:lnTo>
                    <a:pt x="830" y="149"/>
                  </a:lnTo>
                  <a:cubicBezTo>
                    <a:pt x="751" y="60"/>
                    <a:pt x="633" y="1"/>
                    <a:pt x="515" y="1"/>
                  </a:cubicBezTo>
                  <a:cubicBezTo>
                    <a:pt x="503" y="0"/>
                    <a:pt x="491" y="0"/>
                    <a:pt x="480" y="0"/>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31"/>
            <p:cNvSpPr/>
            <p:nvPr/>
          </p:nvSpPr>
          <p:spPr>
            <a:xfrm>
              <a:off x="1953249" y="3511164"/>
              <a:ext cx="36026" cy="50769"/>
            </a:xfrm>
            <a:custGeom>
              <a:rect b="b" l="l" r="r" t="t"/>
              <a:pathLst>
                <a:path extrusionOk="0" h="916" w="650">
                  <a:moveTo>
                    <a:pt x="30" y="1"/>
                  </a:moveTo>
                  <a:lnTo>
                    <a:pt x="0" y="886"/>
                  </a:lnTo>
                  <a:lnTo>
                    <a:pt x="620" y="915"/>
                  </a:lnTo>
                  <a:lnTo>
                    <a:pt x="620" y="827"/>
                  </a:lnTo>
                  <a:lnTo>
                    <a:pt x="108" y="807"/>
                  </a:lnTo>
                  <a:lnTo>
                    <a:pt x="118" y="483"/>
                  </a:lnTo>
                  <a:lnTo>
                    <a:pt x="580" y="502"/>
                  </a:lnTo>
                  <a:lnTo>
                    <a:pt x="580" y="414"/>
                  </a:lnTo>
                  <a:lnTo>
                    <a:pt x="118" y="404"/>
                  </a:lnTo>
                  <a:lnTo>
                    <a:pt x="128" y="79"/>
                  </a:lnTo>
                  <a:lnTo>
                    <a:pt x="649" y="99"/>
                  </a:lnTo>
                  <a:lnTo>
                    <a:pt x="649" y="20"/>
                  </a:lnTo>
                  <a:lnTo>
                    <a:pt x="3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31"/>
            <p:cNvSpPr/>
            <p:nvPr/>
          </p:nvSpPr>
          <p:spPr>
            <a:xfrm>
              <a:off x="2005017" y="3513880"/>
              <a:ext cx="43121" cy="50215"/>
            </a:xfrm>
            <a:custGeom>
              <a:rect b="b" l="l" r="r" t="t"/>
              <a:pathLst>
                <a:path extrusionOk="0" h="906" w="778">
                  <a:moveTo>
                    <a:pt x="40" y="1"/>
                  </a:moveTo>
                  <a:lnTo>
                    <a:pt x="0" y="886"/>
                  </a:lnTo>
                  <a:lnTo>
                    <a:pt x="99" y="886"/>
                  </a:lnTo>
                  <a:lnTo>
                    <a:pt x="128" y="168"/>
                  </a:lnTo>
                  <a:lnTo>
                    <a:pt x="669" y="906"/>
                  </a:lnTo>
                  <a:lnTo>
                    <a:pt x="738" y="906"/>
                  </a:lnTo>
                  <a:lnTo>
                    <a:pt x="777" y="21"/>
                  </a:lnTo>
                  <a:lnTo>
                    <a:pt x="689" y="21"/>
                  </a:lnTo>
                  <a:lnTo>
                    <a:pt x="659" y="739"/>
                  </a:lnTo>
                  <a:lnTo>
                    <a:pt x="118"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31"/>
            <p:cNvSpPr/>
            <p:nvPr/>
          </p:nvSpPr>
          <p:spPr>
            <a:xfrm>
              <a:off x="2067703" y="3515543"/>
              <a:ext cx="35472" cy="50769"/>
            </a:xfrm>
            <a:custGeom>
              <a:rect b="b" l="l" r="r" t="t"/>
              <a:pathLst>
                <a:path extrusionOk="0" h="916" w="640">
                  <a:moveTo>
                    <a:pt x="30" y="0"/>
                  </a:moveTo>
                  <a:lnTo>
                    <a:pt x="0" y="895"/>
                  </a:lnTo>
                  <a:lnTo>
                    <a:pt x="630" y="915"/>
                  </a:lnTo>
                  <a:lnTo>
                    <a:pt x="630" y="836"/>
                  </a:lnTo>
                  <a:lnTo>
                    <a:pt x="99" y="817"/>
                  </a:lnTo>
                  <a:lnTo>
                    <a:pt x="118" y="482"/>
                  </a:lnTo>
                  <a:lnTo>
                    <a:pt x="571" y="502"/>
                  </a:lnTo>
                  <a:lnTo>
                    <a:pt x="571" y="423"/>
                  </a:lnTo>
                  <a:lnTo>
                    <a:pt x="118" y="404"/>
                  </a:lnTo>
                  <a:lnTo>
                    <a:pt x="128" y="89"/>
                  </a:lnTo>
                  <a:lnTo>
                    <a:pt x="640" y="109"/>
                  </a:lnTo>
                  <a:lnTo>
                    <a:pt x="640" y="30"/>
                  </a:lnTo>
                  <a:lnTo>
                    <a:pt x="30" y="0"/>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31"/>
            <p:cNvSpPr/>
            <p:nvPr/>
          </p:nvSpPr>
          <p:spPr>
            <a:xfrm>
              <a:off x="2210478" y="3513270"/>
              <a:ext cx="46391" cy="50381"/>
            </a:xfrm>
            <a:custGeom>
              <a:rect b="b" l="l" r="r" t="t"/>
              <a:pathLst>
                <a:path extrusionOk="0" h="909" w="837">
                  <a:moveTo>
                    <a:pt x="478" y="1"/>
                  </a:moveTo>
                  <a:cubicBezTo>
                    <a:pt x="246" y="1"/>
                    <a:pt x="40" y="191"/>
                    <a:pt x="31" y="435"/>
                  </a:cubicBezTo>
                  <a:cubicBezTo>
                    <a:pt x="21" y="691"/>
                    <a:pt x="227" y="907"/>
                    <a:pt x="483" y="907"/>
                  </a:cubicBezTo>
                  <a:cubicBezTo>
                    <a:pt x="495" y="908"/>
                    <a:pt x="507" y="908"/>
                    <a:pt x="518" y="908"/>
                  </a:cubicBezTo>
                  <a:cubicBezTo>
                    <a:pt x="624" y="908"/>
                    <a:pt x="728" y="869"/>
                    <a:pt x="807" y="789"/>
                  </a:cubicBezTo>
                  <a:lnTo>
                    <a:pt x="748" y="730"/>
                  </a:lnTo>
                  <a:cubicBezTo>
                    <a:pt x="680" y="799"/>
                    <a:pt x="581" y="828"/>
                    <a:pt x="483" y="828"/>
                  </a:cubicBezTo>
                  <a:cubicBezTo>
                    <a:pt x="1" y="799"/>
                    <a:pt x="29" y="90"/>
                    <a:pt x="485" y="90"/>
                  </a:cubicBezTo>
                  <a:cubicBezTo>
                    <a:pt x="494" y="90"/>
                    <a:pt x="503" y="90"/>
                    <a:pt x="512" y="91"/>
                  </a:cubicBezTo>
                  <a:cubicBezTo>
                    <a:pt x="611" y="91"/>
                    <a:pt x="709" y="130"/>
                    <a:pt x="778" y="199"/>
                  </a:cubicBezTo>
                  <a:lnTo>
                    <a:pt x="837" y="150"/>
                  </a:lnTo>
                  <a:cubicBezTo>
                    <a:pt x="758" y="51"/>
                    <a:pt x="640" y="2"/>
                    <a:pt x="512" y="2"/>
                  </a:cubicBezTo>
                  <a:cubicBezTo>
                    <a:pt x="501" y="1"/>
                    <a:pt x="490" y="1"/>
                    <a:pt x="478" y="1"/>
                  </a:cubicBez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31"/>
            <p:cNvSpPr/>
            <p:nvPr/>
          </p:nvSpPr>
          <p:spPr>
            <a:xfrm>
              <a:off x="2271003" y="3514988"/>
              <a:ext cx="42566" cy="49716"/>
            </a:xfrm>
            <a:custGeom>
              <a:rect b="b" l="l" r="r" t="t"/>
              <a:pathLst>
                <a:path extrusionOk="0" h="897" w="768">
                  <a:moveTo>
                    <a:pt x="40" y="1"/>
                  </a:moveTo>
                  <a:lnTo>
                    <a:pt x="11" y="502"/>
                  </a:lnTo>
                  <a:cubicBezTo>
                    <a:pt x="1" y="758"/>
                    <a:pt x="138" y="886"/>
                    <a:pt x="365" y="896"/>
                  </a:cubicBezTo>
                  <a:cubicBezTo>
                    <a:pt x="373" y="896"/>
                    <a:pt x="382" y="896"/>
                    <a:pt x="390" y="896"/>
                  </a:cubicBezTo>
                  <a:cubicBezTo>
                    <a:pt x="601" y="896"/>
                    <a:pt x="729" y="778"/>
                    <a:pt x="748" y="532"/>
                  </a:cubicBezTo>
                  <a:lnTo>
                    <a:pt x="768" y="20"/>
                  </a:lnTo>
                  <a:lnTo>
                    <a:pt x="669" y="20"/>
                  </a:lnTo>
                  <a:lnTo>
                    <a:pt x="650" y="522"/>
                  </a:lnTo>
                  <a:cubicBezTo>
                    <a:pt x="640" y="727"/>
                    <a:pt x="551" y="818"/>
                    <a:pt x="390" y="818"/>
                  </a:cubicBezTo>
                  <a:cubicBezTo>
                    <a:pt x="382" y="818"/>
                    <a:pt x="373" y="817"/>
                    <a:pt x="365" y="817"/>
                  </a:cubicBezTo>
                  <a:cubicBezTo>
                    <a:pt x="197" y="817"/>
                    <a:pt x="99" y="709"/>
                    <a:pt x="109" y="502"/>
                  </a:cubicBezTo>
                  <a:lnTo>
                    <a:pt x="129"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31"/>
            <p:cNvSpPr/>
            <p:nvPr/>
          </p:nvSpPr>
          <p:spPr>
            <a:xfrm>
              <a:off x="2325541" y="3517150"/>
              <a:ext cx="39851" cy="50215"/>
            </a:xfrm>
            <a:custGeom>
              <a:rect b="b" l="l" r="r" t="t"/>
              <a:pathLst>
                <a:path extrusionOk="0" h="906" w="719">
                  <a:moveTo>
                    <a:pt x="0" y="1"/>
                  </a:moveTo>
                  <a:lnTo>
                    <a:pt x="0" y="80"/>
                  </a:lnTo>
                  <a:lnTo>
                    <a:pt x="305" y="89"/>
                  </a:lnTo>
                  <a:lnTo>
                    <a:pt x="276" y="906"/>
                  </a:lnTo>
                  <a:lnTo>
                    <a:pt x="374" y="906"/>
                  </a:lnTo>
                  <a:lnTo>
                    <a:pt x="403" y="99"/>
                  </a:lnTo>
                  <a:lnTo>
                    <a:pt x="718" y="109"/>
                  </a:lnTo>
                  <a:lnTo>
                    <a:pt x="718" y="30"/>
                  </a:lnTo>
                  <a:lnTo>
                    <a:pt x="0" y="1"/>
                  </a:lnTo>
                  <a:close/>
                </a:path>
              </a:pathLst>
            </a:cu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31"/>
            <p:cNvSpPr/>
            <p:nvPr/>
          </p:nvSpPr>
          <p:spPr>
            <a:xfrm>
              <a:off x="2748968" y="1467847"/>
              <a:ext cx="63240" cy="181406"/>
            </a:xfrm>
            <a:custGeom>
              <a:rect b="b" l="l" r="r" t="t"/>
              <a:pathLst>
                <a:path extrusionOk="0" h="3273" w="1141">
                  <a:moveTo>
                    <a:pt x="527" y="0"/>
                  </a:moveTo>
                  <a:cubicBezTo>
                    <a:pt x="238" y="0"/>
                    <a:pt x="0" y="232"/>
                    <a:pt x="0" y="538"/>
                  </a:cubicBezTo>
                  <a:lnTo>
                    <a:pt x="30" y="2750"/>
                  </a:lnTo>
                  <a:cubicBezTo>
                    <a:pt x="30" y="3026"/>
                    <a:pt x="246" y="3252"/>
                    <a:pt x="521" y="3272"/>
                  </a:cubicBezTo>
                  <a:lnTo>
                    <a:pt x="561" y="3272"/>
                  </a:lnTo>
                  <a:cubicBezTo>
                    <a:pt x="573" y="3272"/>
                    <a:pt x="584" y="3273"/>
                    <a:pt x="596" y="3273"/>
                  </a:cubicBezTo>
                  <a:cubicBezTo>
                    <a:pt x="895" y="3273"/>
                    <a:pt x="1141" y="3033"/>
                    <a:pt x="1131" y="2721"/>
                  </a:cubicBezTo>
                  <a:lnTo>
                    <a:pt x="1072" y="508"/>
                  </a:lnTo>
                  <a:cubicBezTo>
                    <a:pt x="1062" y="252"/>
                    <a:pt x="866" y="36"/>
                    <a:pt x="610" y="7"/>
                  </a:cubicBezTo>
                  <a:cubicBezTo>
                    <a:pt x="582" y="2"/>
                    <a:pt x="554" y="0"/>
                    <a:pt x="527" y="0"/>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31"/>
            <p:cNvSpPr/>
            <p:nvPr/>
          </p:nvSpPr>
          <p:spPr>
            <a:xfrm>
              <a:off x="2752737" y="1343307"/>
              <a:ext cx="56755" cy="100541"/>
            </a:xfrm>
            <a:custGeom>
              <a:rect b="b" l="l" r="r" t="t"/>
              <a:pathLst>
                <a:path extrusionOk="0" h="1814" w="1024">
                  <a:moveTo>
                    <a:pt x="531" y="1"/>
                  </a:moveTo>
                  <a:cubicBezTo>
                    <a:pt x="525" y="1"/>
                    <a:pt x="519" y="1"/>
                    <a:pt x="512" y="1"/>
                  </a:cubicBezTo>
                  <a:cubicBezTo>
                    <a:pt x="276" y="11"/>
                    <a:pt x="89" y="188"/>
                    <a:pt x="80" y="414"/>
                  </a:cubicBezTo>
                  <a:lnTo>
                    <a:pt x="11" y="1319"/>
                  </a:lnTo>
                  <a:cubicBezTo>
                    <a:pt x="1" y="1555"/>
                    <a:pt x="168" y="1762"/>
                    <a:pt x="404" y="1791"/>
                  </a:cubicBezTo>
                  <a:lnTo>
                    <a:pt x="503" y="1811"/>
                  </a:lnTo>
                  <a:cubicBezTo>
                    <a:pt x="519" y="1813"/>
                    <a:pt x="536" y="1814"/>
                    <a:pt x="553" y="1814"/>
                  </a:cubicBezTo>
                  <a:cubicBezTo>
                    <a:pt x="807" y="1814"/>
                    <a:pt x="1023" y="1607"/>
                    <a:pt x="1014" y="1339"/>
                  </a:cubicBezTo>
                  <a:lnTo>
                    <a:pt x="984" y="434"/>
                  </a:lnTo>
                  <a:cubicBezTo>
                    <a:pt x="975" y="185"/>
                    <a:pt x="769" y="1"/>
                    <a:pt x="531" y="1"/>
                  </a:cubicBezTo>
                  <a:close/>
                </a:path>
              </a:pathLst>
            </a:custGeom>
            <a:solidFill>
              <a:srgbClr val="FFFFFF">
                <a:alpha val="218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31"/>
            <p:cNvSpPr/>
            <p:nvPr/>
          </p:nvSpPr>
          <p:spPr>
            <a:xfrm>
              <a:off x="3238429" y="1509471"/>
              <a:ext cx="467233" cy="694642"/>
            </a:xfrm>
            <a:custGeom>
              <a:rect b="b" l="l" r="r" t="t"/>
              <a:pathLst>
                <a:path extrusionOk="0" h="12533" w="8430">
                  <a:moveTo>
                    <a:pt x="3035" y="3504"/>
                  </a:moveTo>
                  <a:cubicBezTo>
                    <a:pt x="3407" y="3505"/>
                    <a:pt x="3769" y="3593"/>
                    <a:pt x="4102" y="3750"/>
                  </a:cubicBezTo>
                  <a:cubicBezTo>
                    <a:pt x="4063" y="3907"/>
                    <a:pt x="4013" y="4055"/>
                    <a:pt x="3954" y="4202"/>
                  </a:cubicBezTo>
                  <a:cubicBezTo>
                    <a:pt x="3650" y="4901"/>
                    <a:pt x="2951" y="5392"/>
                    <a:pt x="2253" y="5392"/>
                  </a:cubicBezTo>
                  <a:lnTo>
                    <a:pt x="2243" y="5392"/>
                  </a:lnTo>
                  <a:cubicBezTo>
                    <a:pt x="2228" y="5393"/>
                    <a:pt x="2213" y="5394"/>
                    <a:pt x="2198" y="5394"/>
                  </a:cubicBezTo>
                  <a:cubicBezTo>
                    <a:pt x="2036" y="5394"/>
                    <a:pt x="1876" y="5346"/>
                    <a:pt x="1732" y="5265"/>
                  </a:cubicBezTo>
                  <a:cubicBezTo>
                    <a:pt x="1456" y="5078"/>
                    <a:pt x="1358" y="4635"/>
                    <a:pt x="1525" y="4291"/>
                  </a:cubicBezTo>
                  <a:cubicBezTo>
                    <a:pt x="1673" y="3966"/>
                    <a:pt x="2007" y="3711"/>
                    <a:pt x="2440" y="3593"/>
                  </a:cubicBezTo>
                  <a:cubicBezTo>
                    <a:pt x="2625" y="3534"/>
                    <a:pt x="2830" y="3505"/>
                    <a:pt x="3035" y="3504"/>
                  </a:cubicBezTo>
                  <a:close/>
                  <a:moveTo>
                    <a:pt x="4959" y="7260"/>
                  </a:moveTo>
                  <a:cubicBezTo>
                    <a:pt x="4981" y="7260"/>
                    <a:pt x="5004" y="7260"/>
                    <a:pt x="5026" y="7261"/>
                  </a:cubicBezTo>
                  <a:lnTo>
                    <a:pt x="5017" y="7261"/>
                  </a:lnTo>
                  <a:cubicBezTo>
                    <a:pt x="5312" y="7261"/>
                    <a:pt x="5607" y="7300"/>
                    <a:pt x="5882" y="7399"/>
                  </a:cubicBezTo>
                  <a:cubicBezTo>
                    <a:pt x="5872" y="7487"/>
                    <a:pt x="5862" y="7586"/>
                    <a:pt x="5843" y="7684"/>
                  </a:cubicBezTo>
                  <a:cubicBezTo>
                    <a:pt x="5764" y="8244"/>
                    <a:pt x="5538" y="9012"/>
                    <a:pt x="4948" y="9444"/>
                  </a:cubicBezTo>
                  <a:cubicBezTo>
                    <a:pt x="4711" y="9604"/>
                    <a:pt x="4428" y="9694"/>
                    <a:pt x="4143" y="9694"/>
                  </a:cubicBezTo>
                  <a:cubicBezTo>
                    <a:pt x="4060" y="9694"/>
                    <a:pt x="3977" y="9686"/>
                    <a:pt x="3895" y="9671"/>
                  </a:cubicBezTo>
                  <a:cubicBezTo>
                    <a:pt x="3640" y="9631"/>
                    <a:pt x="3404" y="9484"/>
                    <a:pt x="3256" y="9267"/>
                  </a:cubicBezTo>
                  <a:cubicBezTo>
                    <a:pt x="3109" y="9021"/>
                    <a:pt x="3079" y="8717"/>
                    <a:pt x="3187" y="8441"/>
                  </a:cubicBezTo>
                  <a:cubicBezTo>
                    <a:pt x="3364" y="7949"/>
                    <a:pt x="3748" y="7576"/>
                    <a:pt x="4240" y="7389"/>
                  </a:cubicBezTo>
                  <a:cubicBezTo>
                    <a:pt x="4465" y="7308"/>
                    <a:pt x="4714" y="7260"/>
                    <a:pt x="4959" y="7260"/>
                  </a:cubicBezTo>
                  <a:close/>
                  <a:moveTo>
                    <a:pt x="1551" y="1"/>
                  </a:moveTo>
                  <a:cubicBezTo>
                    <a:pt x="1043" y="1"/>
                    <a:pt x="548" y="152"/>
                    <a:pt x="158" y="446"/>
                  </a:cubicBezTo>
                  <a:cubicBezTo>
                    <a:pt x="0" y="548"/>
                    <a:pt x="109" y="752"/>
                    <a:pt x="249" y="752"/>
                  </a:cubicBezTo>
                  <a:cubicBezTo>
                    <a:pt x="284" y="752"/>
                    <a:pt x="320" y="740"/>
                    <a:pt x="355" y="711"/>
                  </a:cubicBezTo>
                  <a:cubicBezTo>
                    <a:pt x="690" y="460"/>
                    <a:pt x="1116" y="329"/>
                    <a:pt x="1553" y="329"/>
                  </a:cubicBezTo>
                  <a:cubicBezTo>
                    <a:pt x="1835" y="329"/>
                    <a:pt x="2121" y="383"/>
                    <a:pt x="2391" y="495"/>
                  </a:cubicBezTo>
                  <a:cubicBezTo>
                    <a:pt x="3059" y="790"/>
                    <a:pt x="3590" y="1340"/>
                    <a:pt x="3876" y="2019"/>
                  </a:cubicBezTo>
                  <a:cubicBezTo>
                    <a:pt x="4072" y="2452"/>
                    <a:pt x="4161" y="2934"/>
                    <a:pt x="4141" y="3416"/>
                  </a:cubicBezTo>
                  <a:cubicBezTo>
                    <a:pt x="3795" y="3260"/>
                    <a:pt x="3423" y="3185"/>
                    <a:pt x="3052" y="3185"/>
                  </a:cubicBezTo>
                  <a:cubicBezTo>
                    <a:pt x="2812" y="3185"/>
                    <a:pt x="2573" y="3216"/>
                    <a:pt x="2341" y="3278"/>
                  </a:cubicBezTo>
                  <a:cubicBezTo>
                    <a:pt x="1820" y="3425"/>
                    <a:pt x="1407" y="3750"/>
                    <a:pt x="1220" y="4153"/>
                  </a:cubicBezTo>
                  <a:cubicBezTo>
                    <a:pt x="984" y="4655"/>
                    <a:pt x="1132" y="5265"/>
                    <a:pt x="1545" y="5540"/>
                  </a:cubicBezTo>
                  <a:cubicBezTo>
                    <a:pt x="1738" y="5660"/>
                    <a:pt x="1966" y="5728"/>
                    <a:pt x="2189" y="5728"/>
                  </a:cubicBezTo>
                  <a:cubicBezTo>
                    <a:pt x="2204" y="5728"/>
                    <a:pt x="2218" y="5727"/>
                    <a:pt x="2233" y="5727"/>
                  </a:cubicBezTo>
                  <a:lnTo>
                    <a:pt x="2243" y="5727"/>
                  </a:lnTo>
                  <a:cubicBezTo>
                    <a:pt x="3069" y="5727"/>
                    <a:pt x="3895" y="5156"/>
                    <a:pt x="4249" y="4340"/>
                  </a:cubicBezTo>
                  <a:cubicBezTo>
                    <a:pt x="4308" y="4202"/>
                    <a:pt x="4358" y="4055"/>
                    <a:pt x="4397" y="3907"/>
                  </a:cubicBezTo>
                  <a:cubicBezTo>
                    <a:pt x="4702" y="4094"/>
                    <a:pt x="4967" y="4340"/>
                    <a:pt x="5184" y="4635"/>
                  </a:cubicBezTo>
                  <a:cubicBezTo>
                    <a:pt x="5675" y="5274"/>
                    <a:pt x="5921" y="6140"/>
                    <a:pt x="5892" y="7064"/>
                  </a:cubicBezTo>
                  <a:cubicBezTo>
                    <a:pt x="5609" y="6978"/>
                    <a:pt x="5318" y="6934"/>
                    <a:pt x="5027" y="6934"/>
                  </a:cubicBezTo>
                  <a:cubicBezTo>
                    <a:pt x="4720" y="6934"/>
                    <a:pt x="4414" y="6983"/>
                    <a:pt x="4122" y="7084"/>
                  </a:cubicBezTo>
                  <a:cubicBezTo>
                    <a:pt x="3541" y="7300"/>
                    <a:pt x="3079" y="7763"/>
                    <a:pt x="2863" y="8343"/>
                  </a:cubicBezTo>
                  <a:cubicBezTo>
                    <a:pt x="2725" y="8707"/>
                    <a:pt x="2774" y="9110"/>
                    <a:pt x="2971" y="9444"/>
                  </a:cubicBezTo>
                  <a:cubicBezTo>
                    <a:pt x="3177" y="9739"/>
                    <a:pt x="3482" y="9936"/>
                    <a:pt x="3836" y="9995"/>
                  </a:cubicBezTo>
                  <a:cubicBezTo>
                    <a:pt x="3938" y="10013"/>
                    <a:pt x="4040" y="10021"/>
                    <a:pt x="4141" y="10021"/>
                  </a:cubicBezTo>
                  <a:cubicBezTo>
                    <a:pt x="4495" y="10021"/>
                    <a:pt x="4844" y="9916"/>
                    <a:pt x="5135" y="9710"/>
                  </a:cubicBezTo>
                  <a:cubicBezTo>
                    <a:pt x="5823" y="9218"/>
                    <a:pt x="6079" y="8362"/>
                    <a:pt x="6167" y="7733"/>
                  </a:cubicBezTo>
                  <a:cubicBezTo>
                    <a:pt x="6177" y="7654"/>
                    <a:pt x="6187" y="7586"/>
                    <a:pt x="6197" y="7517"/>
                  </a:cubicBezTo>
                  <a:cubicBezTo>
                    <a:pt x="6738" y="7763"/>
                    <a:pt x="7180" y="8166"/>
                    <a:pt x="7475" y="8677"/>
                  </a:cubicBezTo>
                  <a:cubicBezTo>
                    <a:pt x="8085" y="9749"/>
                    <a:pt x="7947" y="11224"/>
                    <a:pt x="7141" y="12267"/>
                  </a:cubicBezTo>
                  <a:cubicBezTo>
                    <a:pt x="7082" y="12336"/>
                    <a:pt x="7092" y="12434"/>
                    <a:pt x="7170" y="12493"/>
                  </a:cubicBezTo>
                  <a:cubicBezTo>
                    <a:pt x="7200" y="12513"/>
                    <a:pt x="7229" y="12532"/>
                    <a:pt x="7269" y="12532"/>
                  </a:cubicBezTo>
                  <a:cubicBezTo>
                    <a:pt x="7318" y="12523"/>
                    <a:pt x="7357" y="12503"/>
                    <a:pt x="7387" y="12473"/>
                  </a:cubicBezTo>
                  <a:cubicBezTo>
                    <a:pt x="8282" y="11333"/>
                    <a:pt x="8429" y="9700"/>
                    <a:pt x="7751" y="8510"/>
                  </a:cubicBezTo>
                  <a:cubicBezTo>
                    <a:pt x="7406" y="7910"/>
                    <a:pt x="6865" y="7438"/>
                    <a:pt x="6216" y="7182"/>
                  </a:cubicBezTo>
                  <a:cubicBezTo>
                    <a:pt x="6266" y="6140"/>
                    <a:pt x="6000" y="5166"/>
                    <a:pt x="5449" y="4438"/>
                  </a:cubicBezTo>
                  <a:cubicBezTo>
                    <a:pt x="5184" y="4075"/>
                    <a:pt x="4840" y="3779"/>
                    <a:pt x="4456" y="3563"/>
                  </a:cubicBezTo>
                  <a:cubicBezTo>
                    <a:pt x="4515" y="2993"/>
                    <a:pt x="4417" y="2412"/>
                    <a:pt x="4181" y="1881"/>
                  </a:cubicBezTo>
                  <a:cubicBezTo>
                    <a:pt x="3856" y="1124"/>
                    <a:pt x="3266" y="524"/>
                    <a:pt x="2518" y="190"/>
                  </a:cubicBezTo>
                  <a:cubicBezTo>
                    <a:pt x="2207" y="63"/>
                    <a:pt x="1876" y="1"/>
                    <a:pt x="1551"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31"/>
            <p:cNvSpPr/>
            <p:nvPr/>
          </p:nvSpPr>
          <p:spPr>
            <a:xfrm>
              <a:off x="1309905" y="2164486"/>
              <a:ext cx="247528" cy="448998"/>
            </a:xfrm>
            <a:custGeom>
              <a:rect b="b" l="l" r="r" t="t"/>
              <a:pathLst>
                <a:path extrusionOk="0" h="8101" w="4466">
                  <a:moveTo>
                    <a:pt x="2502" y="3105"/>
                  </a:moveTo>
                  <a:cubicBezTo>
                    <a:pt x="2559" y="3105"/>
                    <a:pt x="2614" y="3117"/>
                    <a:pt x="2666" y="3144"/>
                  </a:cubicBezTo>
                  <a:cubicBezTo>
                    <a:pt x="2852" y="3252"/>
                    <a:pt x="2931" y="3478"/>
                    <a:pt x="2862" y="3685"/>
                  </a:cubicBezTo>
                  <a:cubicBezTo>
                    <a:pt x="2784" y="3911"/>
                    <a:pt x="2597" y="4088"/>
                    <a:pt x="2370" y="4166"/>
                  </a:cubicBezTo>
                  <a:cubicBezTo>
                    <a:pt x="2243" y="4216"/>
                    <a:pt x="2105" y="4240"/>
                    <a:pt x="1967" y="4240"/>
                  </a:cubicBezTo>
                  <a:cubicBezTo>
                    <a:pt x="1830" y="4240"/>
                    <a:pt x="1692" y="4216"/>
                    <a:pt x="1564" y="4166"/>
                  </a:cubicBezTo>
                  <a:cubicBezTo>
                    <a:pt x="1633" y="3921"/>
                    <a:pt x="1741" y="3694"/>
                    <a:pt x="1889" y="3498"/>
                  </a:cubicBezTo>
                  <a:cubicBezTo>
                    <a:pt x="2044" y="3280"/>
                    <a:pt x="2286" y="3105"/>
                    <a:pt x="2502" y="3105"/>
                  </a:cubicBezTo>
                  <a:close/>
                  <a:moveTo>
                    <a:pt x="2419" y="1"/>
                  </a:moveTo>
                  <a:cubicBezTo>
                    <a:pt x="1959" y="1"/>
                    <a:pt x="1464" y="234"/>
                    <a:pt x="1033" y="665"/>
                  </a:cubicBezTo>
                  <a:cubicBezTo>
                    <a:pt x="315" y="1373"/>
                    <a:pt x="0" y="2376"/>
                    <a:pt x="236" y="3212"/>
                  </a:cubicBezTo>
                  <a:cubicBezTo>
                    <a:pt x="384" y="3694"/>
                    <a:pt x="718" y="4107"/>
                    <a:pt x="1171" y="4343"/>
                  </a:cubicBezTo>
                  <a:cubicBezTo>
                    <a:pt x="1141" y="4511"/>
                    <a:pt x="1112" y="4668"/>
                    <a:pt x="1102" y="4835"/>
                  </a:cubicBezTo>
                  <a:cubicBezTo>
                    <a:pt x="1033" y="5789"/>
                    <a:pt x="1318" y="6684"/>
                    <a:pt x="1879" y="7294"/>
                  </a:cubicBezTo>
                  <a:cubicBezTo>
                    <a:pt x="2341" y="7795"/>
                    <a:pt x="2980" y="8090"/>
                    <a:pt x="3669" y="8100"/>
                  </a:cubicBezTo>
                  <a:cubicBezTo>
                    <a:pt x="3895" y="8100"/>
                    <a:pt x="4121" y="8061"/>
                    <a:pt x="4337" y="7982"/>
                  </a:cubicBezTo>
                  <a:cubicBezTo>
                    <a:pt x="4426" y="7953"/>
                    <a:pt x="4465" y="7854"/>
                    <a:pt x="4436" y="7776"/>
                  </a:cubicBezTo>
                  <a:cubicBezTo>
                    <a:pt x="4412" y="7705"/>
                    <a:pt x="4350" y="7659"/>
                    <a:pt x="4281" y="7659"/>
                  </a:cubicBezTo>
                  <a:cubicBezTo>
                    <a:pt x="4264" y="7659"/>
                    <a:pt x="4247" y="7662"/>
                    <a:pt x="4229" y="7668"/>
                  </a:cubicBezTo>
                  <a:cubicBezTo>
                    <a:pt x="4051" y="7731"/>
                    <a:pt x="3860" y="7762"/>
                    <a:pt x="3666" y="7762"/>
                  </a:cubicBezTo>
                  <a:cubicBezTo>
                    <a:pt x="3113" y="7762"/>
                    <a:pt x="2532" y="7512"/>
                    <a:pt x="2125" y="7068"/>
                  </a:cubicBezTo>
                  <a:cubicBezTo>
                    <a:pt x="1623" y="6517"/>
                    <a:pt x="1377" y="5720"/>
                    <a:pt x="1436" y="4855"/>
                  </a:cubicBezTo>
                  <a:cubicBezTo>
                    <a:pt x="1446" y="4727"/>
                    <a:pt x="1456" y="4599"/>
                    <a:pt x="1485" y="4481"/>
                  </a:cubicBezTo>
                  <a:cubicBezTo>
                    <a:pt x="1641" y="4533"/>
                    <a:pt x="1805" y="4560"/>
                    <a:pt x="1970" y="4560"/>
                  </a:cubicBezTo>
                  <a:cubicBezTo>
                    <a:pt x="2150" y="4560"/>
                    <a:pt x="2329" y="4528"/>
                    <a:pt x="2498" y="4461"/>
                  </a:cubicBezTo>
                  <a:cubicBezTo>
                    <a:pt x="2823" y="4343"/>
                    <a:pt x="3069" y="4098"/>
                    <a:pt x="3187" y="3773"/>
                  </a:cubicBezTo>
                  <a:cubicBezTo>
                    <a:pt x="3305" y="3409"/>
                    <a:pt x="3147" y="3016"/>
                    <a:pt x="2813" y="2839"/>
                  </a:cubicBezTo>
                  <a:cubicBezTo>
                    <a:pt x="2713" y="2789"/>
                    <a:pt x="2610" y="2767"/>
                    <a:pt x="2508" y="2767"/>
                  </a:cubicBezTo>
                  <a:cubicBezTo>
                    <a:pt x="2169" y="2767"/>
                    <a:pt x="1837" y="3011"/>
                    <a:pt x="1633" y="3291"/>
                  </a:cubicBezTo>
                  <a:cubicBezTo>
                    <a:pt x="1466" y="3507"/>
                    <a:pt x="1348" y="3753"/>
                    <a:pt x="1259" y="4019"/>
                  </a:cubicBezTo>
                  <a:cubicBezTo>
                    <a:pt x="925" y="3812"/>
                    <a:pt x="669" y="3498"/>
                    <a:pt x="561" y="3124"/>
                  </a:cubicBezTo>
                  <a:cubicBezTo>
                    <a:pt x="354" y="2406"/>
                    <a:pt x="630" y="1531"/>
                    <a:pt x="1269" y="891"/>
                  </a:cubicBezTo>
                  <a:cubicBezTo>
                    <a:pt x="1568" y="600"/>
                    <a:pt x="2007" y="329"/>
                    <a:pt x="2443" y="329"/>
                  </a:cubicBezTo>
                  <a:cubicBezTo>
                    <a:pt x="2537" y="329"/>
                    <a:pt x="2632" y="342"/>
                    <a:pt x="2725" y="370"/>
                  </a:cubicBezTo>
                  <a:cubicBezTo>
                    <a:pt x="2745" y="377"/>
                    <a:pt x="2764" y="380"/>
                    <a:pt x="2782" y="380"/>
                  </a:cubicBezTo>
                  <a:cubicBezTo>
                    <a:pt x="2947" y="380"/>
                    <a:pt x="3009" y="119"/>
                    <a:pt x="2823" y="65"/>
                  </a:cubicBezTo>
                  <a:cubicBezTo>
                    <a:pt x="2693" y="22"/>
                    <a:pt x="2558" y="1"/>
                    <a:pt x="2419"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31"/>
            <p:cNvSpPr/>
            <p:nvPr/>
          </p:nvSpPr>
          <p:spPr>
            <a:xfrm>
              <a:off x="2665609" y="2704549"/>
              <a:ext cx="318306" cy="302454"/>
            </a:xfrm>
            <a:custGeom>
              <a:rect b="b" l="l" r="r" t="t"/>
              <a:pathLst>
                <a:path extrusionOk="0" h="5457" w="5743">
                  <a:moveTo>
                    <a:pt x="2429" y="1612"/>
                  </a:moveTo>
                  <a:cubicBezTo>
                    <a:pt x="2743" y="1621"/>
                    <a:pt x="3038" y="1769"/>
                    <a:pt x="3225" y="2015"/>
                  </a:cubicBezTo>
                  <a:cubicBezTo>
                    <a:pt x="3451" y="2339"/>
                    <a:pt x="3540" y="2733"/>
                    <a:pt x="3471" y="3126"/>
                  </a:cubicBezTo>
                  <a:cubicBezTo>
                    <a:pt x="3309" y="3164"/>
                    <a:pt x="3142" y="3184"/>
                    <a:pt x="2975" y="3184"/>
                  </a:cubicBezTo>
                  <a:cubicBezTo>
                    <a:pt x="2798" y="3184"/>
                    <a:pt x="2620" y="3162"/>
                    <a:pt x="2448" y="3116"/>
                  </a:cubicBezTo>
                  <a:cubicBezTo>
                    <a:pt x="2134" y="3028"/>
                    <a:pt x="1770" y="2802"/>
                    <a:pt x="1681" y="2467"/>
                  </a:cubicBezTo>
                  <a:cubicBezTo>
                    <a:pt x="1602" y="2133"/>
                    <a:pt x="1858" y="1739"/>
                    <a:pt x="2212" y="1641"/>
                  </a:cubicBezTo>
                  <a:cubicBezTo>
                    <a:pt x="2281" y="1621"/>
                    <a:pt x="2360" y="1612"/>
                    <a:pt x="2429" y="1612"/>
                  </a:cubicBezTo>
                  <a:close/>
                  <a:moveTo>
                    <a:pt x="5417" y="1"/>
                  </a:moveTo>
                  <a:cubicBezTo>
                    <a:pt x="5324" y="1"/>
                    <a:pt x="5229" y="73"/>
                    <a:pt x="5251" y="195"/>
                  </a:cubicBezTo>
                  <a:cubicBezTo>
                    <a:pt x="5399" y="1002"/>
                    <a:pt x="5173" y="1838"/>
                    <a:pt x="4632" y="2448"/>
                  </a:cubicBezTo>
                  <a:cubicBezTo>
                    <a:pt x="4396" y="2693"/>
                    <a:pt x="4120" y="2890"/>
                    <a:pt x="3815" y="3008"/>
                  </a:cubicBezTo>
                  <a:cubicBezTo>
                    <a:pt x="3845" y="2585"/>
                    <a:pt x="3727" y="2162"/>
                    <a:pt x="3481" y="1818"/>
                  </a:cubicBezTo>
                  <a:cubicBezTo>
                    <a:pt x="3227" y="1485"/>
                    <a:pt x="2832" y="1293"/>
                    <a:pt x="2421" y="1293"/>
                  </a:cubicBezTo>
                  <a:cubicBezTo>
                    <a:pt x="2322" y="1293"/>
                    <a:pt x="2223" y="1304"/>
                    <a:pt x="2124" y="1326"/>
                  </a:cubicBezTo>
                  <a:cubicBezTo>
                    <a:pt x="1602" y="1474"/>
                    <a:pt x="1248" y="2044"/>
                    <a:pt x="1366" y="2546"/>
                  </a:cubicBezTo>
                  <a:cubicBezTo>
                    <a:pt x="1465" y="2959"/>
                    <a:pt x="1839" y="3284"/>
                    <a:pt x="2370" y="3431"/>
                  </a:cubicBezTo>
                  <a:cubicBezTo>
                    <a:pt x="2559" y="3483"/>
                    <a:pt x="2759" y="3508"/>
                    <a:pt x="2958" y="3508"/>
                  </a:cubicBezTo>
                  <a:cubicBezTo>
                    <a:pt x="3101" y="3508"/>
                    <a:pt x="3243" y="3495"/>
                    <a:pt x="3383" y="3470"/>
                  </a:cubicBezTo>
                  <a:lnTo>
                    <a:pt x="3383" y="3470"/>
                  </a:lnTo>
                  <a:cubicBezTo>
                    <a:pt x="3284" y="3765"/>
                    <a:pt x="3127" y="4041"/>
                    <a:pt x="2940" y="4296"/>
                  </a:cubicBezTo>
                  <a:cubicBezTo>
                    <a:pt x="2745" y="4547"/>
                    <a:pt x="2246" y="5120"/>
                    <a:pt x="1629" y="5120"/>
                  </a:cubicBezTo>
                  <a:cubicBezTo>
                    <a:pt x="1591" y="5120"/>
                    <a:pt x="1553" y="5117"/>
                    <a:pt x="1514" y="5113"/>
                  </a:cubicBezTo>
                  <a:cubicBezTo>
                    <a:pt x="944" y="5054"/>
                    <a:pt x="540" y="4493"/>
                    <a:pt x="353" y="4159"/>
                  </a:cubicBezTo>
                  <a:cubicBezTo>
                    <a:pt x="320" y="4104"/>
                    <a:pt x="271" y="4081"/>
                    <a:pt x="222" y="4081"/>
                  </a:cubicBezTo>
                  <a:cubicBezTo>
                    <a:pt x="111" y="4081"/>
                    <a:pt x="0" y="4197"/>
                    <a:pt x="68" y="4326"/>
                  </a:cubicBezTo>
                  <a:cubicBezTo>
                    <a:pt x="442" y="4985"/>
                    <a:pt x="944" y="5388"/>
                    <a:pt x="1475" y="5447"/>
                  </a:cubicBezTo>
                  <a:cubicBezTo>
                    <a:pt x="1524" y="5447"/>
                    <a:pt x="1573" y="5457"/>
                    <a:pt x="1622" y="5457"/>
                  </a:cubicBezTo>
                  <a:cubicBezTo>
                    <a:pt x="2173" y="5457"/>
                    <a:pt x="2733" y="5103"/>
                    <a:pt x="3196" y="4483"/>
                  </a:cubicBezTo>
                  <a:cubicBezTo>
                    <a:pt x="3451" y="4159"/>
                    <a:pt x="3638" y="3785"/>
                    <a:pt x="3756" y="3382"/>
                  </a:cubicBezTo>
                  <a:cubicBezTo>
                    <a:pt x="4179" y="3244"/>
                    <a:pt x="4563" y="2998"/>
                    <a:pt x="4868" y="2674"/>
                  </a:cubicBezTo>
                  <a:cubicBezTo>
                    <a:pt x="5477" y="1975"/>
                    <a:pt x="5743" y="1041"/>
                    <a:pt x="5576" y="136"/>
                  </a:cubicBezTo>
                  <a:cubicBezTo>
                    <a:pt x="5559" y="43"/>
                    <a:pt x="5488" y="1"/>
                    <a:pt x="5417"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31"/>
          <p:cNvGrpSpPr/>
          <p:nvPr/>
        </p:nvGrpSpPr>
        <p:grpSpPr>
          <a:xfrm rot="-2168336">
            <a:off x="340929" y="483154"/>
            <a:ext cx="825790" cy="701108"/>
            <a:chOff x="3502275" y="3218775"/>
            <a:chExt cx="1175775" cy="998250"/>
          </a:xfrm>
        </p:grpSpPr>
        <p:sp>
          <p:nvSpPr>
            <p:cNvPr id="1356" name="Google Shape;1356;p31"/>
            <p:cNvSpPr/>
            <p:nvPr/>
          </p:nvSpPr>
          <p:spPr>
            <a:xfrm>
              <a:off x="3503750" y="3218775"/>
              <a:ext cx="1174300" cy="997175"/>
            </a:xfrm>
            <a:custGeom>
              <a:rect b="b" l="l" r="r" t="t"/>
              <a:pathLst>
                <a:path extrusionOk="0" h="39887" w="46972">
                  <a:moveTo>
                    <a:pt x="22449" y="1"/>
                  </a:moveTo>
                  <a:cubicBezTo>
                    <a:pt x="12983" y="1"/>
                    <a:pt x="4766" y="5542"/>
                    <a:pt x="2932" y="13892"/>
                  </a:cubicBezTo>
                  <a:cubicBezTo>
                    <a:pt x="2863" y="14197"/>
                    <a:pt x="2804" y="14492"/>
                    <a:pt x="2755" y="14797"/>
                  </a:cubicBezTo>
                  <a:cubicBezTo>
                    <a:pt x="2518" y="15456"/>
                    <a:pt x="2322" y="16125"/>
                    <a:pt x="2174" y="16803"/>
                  </a:cubicBezTo>
                  <a:cubicBezTo>
                    <a:pt x="1" y="26697"/>
                    <a:pt x="7613" y="36768"/>
                    <a:pt x="19179" y="39305"/>
                  </a:cubicBezTo>
                  <a:cubicBezTo>
                    <a:pt x="20976" y="39698"/>
                    <a:pt x="22764" y="39886"/>
                    <a:pt x="24509" y="39886"/>
                  </a:cubicBezTo>
                  <a:cubicBezTo>
                    <a:pt x="33981" y="39886"/>
                    <a:pt x="42206" y="34345"/>
                    <a:pt x="44041" y="25999"/>
                  </a:cubicBezTo>
                  <a:cubicBezTo>
                    <a:pt x="44110" y="25694"/>
                    <a:pt x="44169" y="25399"/>
                    <a:pt x="44218" y="25094"/>
                  </a:cubicBezTo>
                  <a:cubicBezTo>
                    <a:pt x="44454" y="24435"/>
                    <a:pt x="44651" y="23766"/>
                    <a:pt x="44808" y="23088"/>
                  </a:cubicBezTo>
                  <a:cubicBezTo>
                    <a:pt x="46972" y="13204"/>
                    <a:pt x="39360" y="3123"/>
                    <a:pt x="27794" y="586"/>
                  </a:cubicBezTo>
                  <a:cubicBezTo>
                    <a:pt x="25991" y="190"/>
                    <a:pt x="24199" y="1"/>
                    <a:pt x="22449" y="1"/>
                  </a:cubicBezTo>
                  <a:close/>
                </a:path>
              </a:pathLst>
            </a:custGeom>
            <a:solidFill>
              <a:schemeClr val="accent6"/>
            </a:solidFill>
            <a:ln cap="flat" cmpd="sng" w="122925">
              <a:solidFill>
                <a:schemeClr val="accent6"/>
              </a:solidFill>
              <a:prstDash val="solid"/>
              <a:miter lim="9834"/>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31"/>
            <p:cNvSpPr/>
            <p:nvPr/>
          </p:nvSpPr>
          <p:spPr>
            <a:xfrm>
              <a:off x="3502275" y="3292450"/>
              <a:ext cx="1155375" cy="924575"/>
            </a:xfrm>
            <a:custGeom>
              <a:rect b="b" l="l" r="r" t="t"/>
              <a:pathLst>
                <a:path extrusionOk="0" h="36983" w="46215">
                  <a:moveTo>
                    <a:pt x="21678" y="1"/>
                  </a:moveTo>
                  <a:cubicBezTo>
                    <a:pt x="12210" y="1"/>
                    <a:pt x="4000" y="5547"/>
                    <a:pt x="2174" y="13886"/>
                  </a:cubicBezTo>
                  <a:cubicBezTo>
                    <a:pt x="1" y="23780"/>
                    <a:pt x="7613" y="33850"/>
                    <a:pt x="19169" y="36398"/>
                  </a:cubicBezTo>
                  <a:cubicBezTo>
                    <a:pt x="20971" y="36793"/>
                    <a:pt x="22763" y="36982"/>
                    <a:pt x="24512" y="36982"/>
                  </a:cubicBezTo>
                  <a:cubicBezTo>
                    <a:pt x="33987" y="36982"/>
                    <a:pt x="42206" y="31435"/>
                    <a:pt x="44041" y="23091"/>
                  </a:cubicBezTo>
                  <a:cubicBezTo>
                    <a:pt x="46214" y="13197"/>
                    <a:pt x="38602" y="3127"/>
                    <a:pt x="27037" y="589"/>
                  </a:cubicBezTo>
                  <a:cubicBezTo>
                    <a:pt x="25229" y="191"/>
                    <a:pt x="23432" y="1"/>
                    <a:pt x="2167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31"/>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rgbClr val="1F154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31"/>
            <p:cNvSpPr/>
            <p:nvPr/>
          </p:nvSpPr>
          <p:spPr>
            <a:xfrm>
              <a:off x="3520975" y="3219525"/>
              <a:ext cx="1155350" cy="924475"/>
            </a:xfrm>
            <a:custGeom>
              <a:rect b="b" l="l" r="r" t="t"/>
              <a:pathLst>
                <a:path extrusionOk="0" h="36979" w="46214">
                  <a:moveTo>
                    <a:pt x="21697" y="0"/>
                  </a:moveTo>
                  <a:cubicBezTo>
                    <a:pt x="12225" y="0"/>
                    <a:pt x="4008" y="5541"/>
                    <a:pt x="2174" y="13892"/>
                  </a:cubicBezTo>
                  <a:cubicBezTo>
                    <a:pt x="0" y="23776"/>
                    <a:pt x="7612" y="33856"/>
                    <a:pt x="19178" y="36394"/>
                  </a:cubicBezTo>
                  <a:cubicBezTo>
                    <a:pt x="20982" y="36789"/>
                    <a:pt x="22776" y="36979"/>
                    <a:pt x="24527" y="36979"/>
                  </a:cubicBezTo>
                  <a:cubicBezTo>
                    <a:pt x="33999" y="36979"/>
                    <a:pt x="42216" y="31438"/>
                    <a:pt x="44050" y="23087"/>
                  </a:cubicBezTo>
                  <a:cubicBezTo>
                    <a:pt x="46214" y="13203"/>
                    <a:pt x="38602" y="3123"/>
                    <a:pt x="27046" y="585"/>
                  </a:cubicBezTo>
                  <a:cubicBezTo>
                    <a:pt x="25242" y="190"/>
                    <a:pt x="23448" y="0"/>
                    <a:pt x="2169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31"/>
            <p:cNvSpPr/>
            <p:nvPr/>
          </p:nvSpPr>
          <p:spPr>
            <a:xfrm>
              <a:off x="3937225" y="3272500"/>
              <a:ext cx="241475" cy="223800"/>
            </a:xfrm>
            <a:custGeom>
              <a:rect b="b" l="l" r="r" t="t"/>
              <a:pathLst>
                <a:path extrusionOk="0" h="8952" w="9659">
                  <a:moveTo>
                    <a:pt x="4683" y="1"/>
                  </a:moveTo>
                  <a:cubicBezTo>
                    <a:pt x="4455" y="1"/>
                    <a:pt x="4234" y="8"/>
                    <a:pt x="4023" y="20"/>
                  </a:cubicBezTo>
                  <a:cubicBezTo>
                    <a:pt x="2184" y="128"/>
                    <a:pt x="69" y="984"/>
                    <a:pt x="10" y="3128"/>
                  </a:cubicBezTo>
                  <a:cubicBezTo>
                    <a:pt x="1" y="3738"/>
                    <a:pt x="119" y="4348"/>
                    <a:pt x="355" y="4918"/>
                  </a:cubicBezTo>
                  <a:cubicBezTo>
                    <a:pt x="394" y="5016"/>
                    <a:pt x="443" y="5115"/>
                    <a:pt x="492" y="5213"/>
                  </a:cubicBezTo>
                  <a:cubicBezTo>
                    <a:pt x="1013" y="6255"/>
                    <a:pt x="1889" y="7121"/>
                    <a:pt x="2853" y="7819"/>
                  </a:cubicBezTo>
                  <a:cubicBezTo>
                    <a:pt x="3541" y="8321"/>
                    <a:pt x="4288" y="8773"/>
                    <a:pt x="5124" y="8911"/>
                  </a:cubicBezTo>
                  <a:cubicBezTo>
                    <a:pt x="5293" y="8938"/>
                    <a:pt x="5460" y="8952"/>
                    <a:pt x="5624" y="8952"/>
                  </a:cubicBezTo>
                  <a:cubicBezTo>
                    <a:pt x="6866" y="8952"/>
                    <a:pt x="7960" y="8195"/>
                    <a:pt x="8655" y="7170"/>
                  </a:cubicBezTo>
                  <a:cubicBezTo>
                    <a:pt x="8891" y="6826"/>
                    <a:pt x="9088" y="6452"/>
                    <a:pt x="9235" y="6069"/>
                  </a:cubicBezTo>
                  <a:cubicBezTo>
                    <a:pt x="9550" y="5252"/>
                    <a:pt x="9658" y="4377"/>
                    <a:pt x="9570" y="3512"/>
                  </a:cubicBezTo>
                  <a:cubicBezTo>
                    <a:pt x="9560" y="3403"/>
                    <a:pt x="9540" y="3295"/>
                    <a:pt x="9521" y="3177"/>
                  </a:cubicBezTo>
                  <a:cubicBezTo>
                    <a:pt x="9412" y="2518"/>
                    <a:pt x="9137" y="1899"/>
                    <a:pt x="8714" y="1377"/>
                  </a:cubicBezTo>
                  <a:cubicBezTo>
                    <a:pt x="7806" y="283"/>
                    <a:pt x="6115" y="1"/>
                    <a:pt x="468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31"/>
            <p:cNvSpPr/>
            <p:nvPr/>
          </p:nvSpPr>
          <p:spPr>
            <a:xfrm>
              <a:off x="3672925" y="3396275"/>
              <a:ext cx="267525" cy="219150"/>
            </a:xfrm>
            <a:custGeom>
              <a:rect b="b" l="l" r="r" t="t"/>
              <a:pathLst>
                <a:path extrusionOk="0" h="8766" w="10701">
                  <a:moveTo>
                    <a:pt x="6357" y="1"/>
                  </a:moveTo>
                  <a:cubicBezTo>
                    <a:pt x="4885" y="1"/>
                    <a:pt x="3406" y="1080"/>
                    <a:pt x="2410" y="2032"/>
                  </a:cubicBezTo>
                  <a:cubicBezTo>
                    <a:pt x="1062" y="3301"/>
                    <a:pt x="0" y="5327"/>
                    <a:pt x="1338" y="6989"/>
                  </a:cubicBezTo>
                  <a:cubicBezTo>
                    <a:pt x="2292" y="8159"/>
                    <a:pt x="3659" y="8641"/>
                    <a:pt x="5095" y="8740"/>
                  </a:cubicBezTo>
                  <a:cubicBezTo>
                    <a:pt x="5203" y="8759"/>
                    <a:pt x="5301" y="8759"/>
                    <a:pt x="5409" y="8759"/>
                  </a:cubicBezTo>
                  <a:cubicBezTo>
                    <a:pt x="5550" y="8763"/>
                    <a:pt x="5689" y="8765"/>
                    <a:pt x="5827" y="8765"/>
                  </a:cubicBezTo>
                  <a:cubicBezTo>
                    <a:pt x="6068" y="8765"/>
                    <a:pt x="6307" y="8758"/>
                    <a:pt x="6550" y="8740"/>
                  </a:cubicBezTo>
                  <a:cubicBezTo>
                    <a:pt x="7386" y="8680"/>
                    <a:pt x="8252" y="8543"/>
                    <a:pt x="8979" y="8110"/>
                  </a:cubicBezTo>
                  <a:cubicBezTo>
                    <a:pt x="10238" y="7353"/>
                    <a:pt x="10700" y="5897"/>
                    <a:pt x="10553" y="4501"/>
                  </a:cubicBezTo>
                  <a:cubicBezTo>
                    <a:pt x="10445" y="3429"/>
                    <a:pt x="10012" y="2416"/>
                    <a:pt x="9323" y="1590"/>
                  </a:cubicBezTo>
                  <a:cubicBezTo>
                    <a:pt x="9255" y="1501"/>
                    <a:pt x="9186" y="1422"/>
                    <a:pt x="9117" y="1354"/>
                  </a:cubicBezTo>
                  <a:cubicBezTo>
                    <a:pt x="8507" y="695"/>
                    <a:pt x="7730" y="193"/>
                    <a:pt x="6865" y="46"/>
                  </a:cubicBezTo>
                  <a:cubicBezTo>
                    <a:pt x="6696" y="15"/>
                    <a:pt x="6527" y="1"/>
                    <a:pt x="63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31"/>
            <p:cNvSpPr/>
            <p:nvPr/>
          </p:nvSpPr>
          <p:spPr>
            <a:xfrm>
              <a:off x="3693700" y="3683175"/>
              <a:ext cx="296650" cy="243675"/>
            </a:xfrm>
            <a:custGeom>
              <a:rect b="b" l="l" r="r" t="t"/>
              <a:pathLst>
                <a:path extrusionOk="0" h="9747" w="11866">
                  <a:moveTo>
                    <a:pt x="5958" y="0"/>
                  </a:moveTo>
                  <a:cubicBezTo>
                    <a:pt x="5441" y="0"/>
                    <a:pt x="4925" y="32"/>
                    <a:pt x="4431" y="106"/>
                  </a:cubicBezTo>
                  <a:cubicBezTo>
                    <a:pt x="4323" y="125"/>
                    <a:pt x="4224" y="135"/>
                    <a:pt x="4116" y="165"/>
                  </a:cubicBezTo>
                  <a:cubicBezTo>
                    <a:pt x="2483" y="470"/>
                    <a:pt x="1136" y="1286"/>
                    <a:pt x="792" y="3056"/>
                  </a:cubicBezTo>
                  <a:cubicBezTo>
                    <a:pt x="1" y="7114"/>
                    <a:pt x="4026" y="9747"/>
                    <a:pt x="6962" y="9747"/>
                  </a:cubicBezTo>
                  <a:cubicBezTo>
                    <a:pt x="7677" y="9747"/>
                    <a:pt x="8326" y="9591"/>
                    <a:pt x="8827" y="9262"/>
                  </a:cubicBezTo>
                  <a:cubicBezTo>
                    <a:pt x="8925" y="9213"/>
                    <a:pt x="9014" y="9144"/>
                    <a:pt x="9092" y="9075"/>
                  </a:cubicBezTo>
                  <a:lnTo>
                    <a:pt x="9112" y="9055"/>
                  </a:lnTo>
                  <a:cubicBezTo>
                    <a:pt x="10607" y="7698"/>
                    <a:pt x="11453" y="5141"/>
                    <a:pt x="11708" y="3214"/>
                  </a:cubicBezTo>
                  <a:cubicBezTo>
                    <a:pt x="11866" y="1896"/>
                    <a:pt x="10981" y="686"/>
                    <a:pt x="9692" y="420"/>
                  </a:cubicBezTo>
                  <a:cubicBezTo>
                    <a:pt x="8643" y="208"/>
                    <a:pt x="7293" y="0"/>
                    <a:pt x="59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31"/>
            <p:cNvSpPr/>
            <p:nvPr/>
          </p:nvSpPr>
          <p:spPr>
            <a:xfrm>
              <a:off x="4051550" y="3806075"/>
              <a:ext cx="278725" cy="279350"/>
            </a:xfrm>
            <a:custGeom>
              <a:rect b="b" l="l" r="r" t="t"/>
              <a:pathLst>
                <a:path extrusionOk="0" h="11174" w="11149">
                  <a:moveTo>
                    <a:pt x="5069" y="1"/>
                  </a:moveTo>
                  <a:cubicBezTo>
                    <a:pt x="4314" y="1"/>
                    <a:pt x="3567" y="337"/>
                    <a:pt x="3069" y="973"/>
                  </a:cubicBezTo>
                  <a:cubicBezTo>
                    <a:pt x="1948" y="2389"/>
                    <a:pt x="453" y="4602"/>
                    <a:pt x="148" y="6657"/>
                  </a:cubicBezTo>
                  <a:cubicBezTo>
                    <a:pt x="129" y="6755"/>
                    <a:pt x="109" y="6864"/>
                    <a:pt x="99" y="6972"/>
                  </a:cubicBezTo>
                  <a:cubicBezTo>
                    <a:pt x="1" y="8152"/>
                    <a:pt x="335" y="9263"/>
                    <a:pt x="1417" y="10099"/>
                  </a:cubicBezTo>
                  <a:cubicBezTo>
                    <a:pt x="2392" y="10858"/>
                    <a:pt x="3448" y="11174"/>
                    <a:pt x="4484" y="11174"/>
                  </a:cubicBezTo>
                  <a:cubicBezTo>
                    <a:pt x="7922" y="11174"/>
                    <a:pt x="11149" y="7698"/>
                    <a:pt x="10514" y="5379"/>
                  </a:cubicBezTo>
                  <a:cubicBezTo>
                    <a:pt x="10445" y="5123"/>
                    <a:pt x="10357" y="4877"/>
                    <a:pt x="10249" y="4641"/>
                  </a:cubicBezTo>
                  <a:cubicBezTo>
                    <a:pt x="10209" y="4543"/>
                    <a:pt x="10160" y="4444"/>
                    <a:pt x="10111" y="4346"/>
                  </a:cubicBezTo>
                  <a:cubicBezTo>
                    <a:pt x="9314" y="2772"/>
                    <a:pt x="7790" y="1327"/>
                    <a:pt x="6462" y="422"/>
                  </a:cubicBezTo>
                  <a:cubicBezTo>
                    <a:pt x="6036" y="138"/>
                    <a:pt x="5551" y="1"/>
                    <a:pt x="5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31"/>
            <p:cNvSpPr/>
            <p:nvPr/>
          </p:nvSpPr>
          <p:spPr>
            <a:xfrm>
              <a:off x="4311675" y="3673800"/>
              <a:ext cx="296825" cy="258700"/>
            </a:xfrm>
            <a:custGeom>
              <a:rect b="b" l="l" r="r" t="t"/>
              <a:pathLst>
                <a:path extrusionOk="0" h="10348" w="11873">
                  <a:moveTo>
                    <a:pt x="3907" y="1"/>
                  </a:moveTo>
                  <a:cubicBezTo>
                    <a:pt x="2779" y="1"/>
                    <a:pt x="1674" y="332"/>
                    <a:pt x="729" y="963"/>
                  </a:cubicBezTo>
                  <a:cubicBezTo>
                    <a:pt x="424" y="1169"/>
                    <a:pt x="217" y="1504"/>
                    <a:pt x="188" y="1877"/>
                  </a:cubicBezTo>
                  <a:cubicBezTo>
                    <a:pt x="1" y="3874"/>
                    <a:pt x="807" y="5939"/>
                    <a:pt x="1879" y="7522"/>
                  </a:cubicBezTo>
                  <a:cubicBezTo>
                    <a:pt x="1948" y="7621"/>
                    <a:pt x="2007" y="7709"/>
                    <a:pt x="2076" y="7798"/>
                  </a:cubicBezTo>
                  <a:cubicBezTo>
                    <a:pt x="3148" y="9293"/>
                    <a:pt x="4427" y="10306"/>
                    <a:pt x="5233" y="10345"/>
                  </a:cubicBezTo>
                  <a:cubicBezTo>
                    <a:pt x="5267" y="10347"/>
                    <a:pt x="5300" y="10348"/>
                    <a:pt x="5334" y="10348"/>
                  </a:cubicBezTo>
                  <a:cubicBezTo>
                    <a:pt x="8436" y="10348"/>
                    <a:pt x="11873" y="3249"/>
                    <a:pt x="7446" y="953"/>
                  </a:cubicBezTo>
                  <a:cubicBezTo>
                    <a:pt x="6669" y="530"/>
                    <a:pt x="5823" y="245"/>
                    <a:pt x="4958" y="97"/>
                  </a:cubicBezTo>
                  <a:cubicBezTo>
                    <a:pt x="4849" y="78"/>
                    <a:pt x="4741" y="58"/>
                    <a:pt x="4643" y="48"/>
                  </a:cubicBezTo>
                  <a:cubicBezTo>
                    <a:pt x="4397" y="16"/>
                    <a:pt x="4152" y="1"/>
                    <a:pt x="39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31"/>
            <p:cNvSpPr/>
            <p:nvPr/>
          </p:nvSpPr>
          <p:spPr>
            <a:xfrm>
              <a:off x="4234725" y="3403275"/>
              <a:ext cx="267050" cy="221800"/>
            </a:xfrm>
            <a:custGeom>
              <a:rect b="b" l="l" r="r" t="t"/>
              <a:pathLst>
                <a:path extrusionOk="0" h="8872" w="10682">
                  <a:moveTo>
                    <a:pt x="3921" y="0"/>
                  </a:moveTo>
                  <a:cubicBezTo>
                    <a:pt x="3507" y="0"/>
                    <a:pt x="3137" y="80"/>
                    <a:pt x="2804" y="218"/>
                  </a:cubicBezTo>
                  <a:cubicBezTo>
                    <a:pt x="2695" y="267"/>
                    <a:pt x="2587" y="316"/>
                    <a:pt x="2489" y="375"/>
                  </a:cubicBezTo>
                  <a:cubicBezTo>
                    <a:pt x="758" y="1369"/>
                    <a:pt x="207" y="4063"/>
                    <a:pt x="50" y="5145"/>
                  </a:cubicBezTo>
                  <a:cubicBezTo>
                    <a:pt x="1" y="5470"/>
                    <a:pt x="50" y="5794"/>
                    <a:pt x="187" y="6079"/>
                  </a:cubicBezTo>
                  <a:cubicBezTo>
                    <a:pt x="1088" y="7838"/>
                    <a:pt x="3336" y="8871"/>
                    <a:pt x="5436" y="8871"/>
                  </a:cubicBezTo>
                  <a:cubicBezTo>
                    <a:pt x="6179" y="8871"/>
                    <a:pt x="6904" y="8742"/>
                    <a:pt x="7544" y="8469"/>
                  </a:cubicBezTo>
                  <a:cubicBezTo>
                    <a:pt x="7652" y="8430"/>
                    <a:pt x="7741" y="8381"/>
                    <a:pt x="7849" y="8332"/>
                  </a:cubicBezTo>
                  <a:cubicBezTo>
                    <a:pt x="7947" y="8282"/>
                    <a:pt x="8045" y="8214"/>
                    <a:pt x="8144" y="8155"/>
                  </a:cubicBezTo>
                  <a:cubicBezTo>
                    <a:pt x="10681" y="6542"/>
                    <a:pt x="9816" y="1733"/>
                    <a:pt x="5174" y="218"/>
                  </a:cubicBezTo>
                  <a:cubicBezTo>
                    <a:pt x="4717" y="67"/>
                    <a:pt x="4301" y="0"/>
                    <a:pt x="392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31"/>
            <p:cNvSpPr/>
            <p:nvPr/>
          </p:nvSpPr>
          <p:spPr>
            <a:xfrm>
              <a:off x="4027700" y="3566800"/>
              <a:ext cx="189350" cy="161850"/>
            </a:xfrm>
            <a:custGeom>
              <a:rect b="b" l="l" r="r" t="t"/>
              <a:pathLst>
                <a:path extrusionOk="0" h="6474" w="7574">
                  <a:moveTo>
                    <a:pt x="4328" y="1"/>
                  </a:moveTo>
                  <a:cubicBezTo>
                    <a:pt x="1446" y="1"/>
                    <a:pt x="1" y="3482"/>
                    <a:pt x="2046" y="5528"/>
                  </a:cubicBezTo>
                  <a:cubicBezTo>
                    <a:pt x="2664" y="6146"/>
                    <a:pt x="3492" y="6473"/>
                    <a:pt x="4335" y="6473"/>
                  </a:cubicBezTo>
                  <a:cubicBezTo>
                    <a:pt x="4754" y="6473"/>
                    <a:pt x="5176" y="6393"/>
                    <a:pt x="5577" y="6226"/>
                  </a:cubicBezTo>
                  <a:cubicBezTo>
                    <a:pt x="6787" y="5725"/>
                    <a:pt x="7574" y="4544"/>
                    <a:pt x="7574" y="3236"/>
                  </a:cubicBezTo>
                  <a:cubicBezTo>
                    <a:pt x="7564" y="1446"/>
                    <a:pt x="6118" y="1"/>
                    <a:pt x="43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31"/>
            <p:cNvSpPr/>
            <p:nvPr/>
          </p:nvSpPr>
          <p:spPr>
            <a:xfrm>
              <a:off x="3796600" y="3346750"/>
              <a:ext cx="638775" cy="639525"/>
            </a:xfrm>
            <a:custGeom>
              <a:rect b="b" l="l" r="r" t="t"/>
              <a:pathLst>
                <a:path extrusionOk="0" h="25581" w="25551">
                  <a:moveTo>
                    <a:pt x="12766" y="1"/>
                  </a:moveTo>
                  <a:cubicBezTo>
                    <a:pt x="10366" y="1"/>
                    <a:pt x="8015" y="669"/>
                    <a:pt x="5980" y="1958"/>
                  </a:cubicBezTo>
                  <a:cubicBezTo>
                    <a:pt x="6019" y="2046"/>
                    <a:pt x="6068" y="2145"/>
                    <a:pt x="6117" y="2243"/>
                  </a:cubicBezTo>
                  <a:cubicBezTo>
                    <a:pt x="8123" y="977"/>
                    <a:pt x="10434" y="315"/>
                    <a:pt x="12778" y="315"/>
                  </a:cubicBezTo>
                  <a:cubicBezTo>
                    <a:pt x="13584" y="315"/>
                    <a:pt x="14393" y="393"/>
                    <a:pt x="15195" y="551"/>
                  </a:cubicBezTo>
                  <a:cubicBezTo>
                    <a:pt x="15185" y="443"/>
                    <a:pt x="15165" y="335"/>
                    <a:pt x="15146" y="217"/>
                  </a:cubicBezTo>
                  <a:cubicBezTo>
                    <a:pt x="14359" y="69"/>
                    <a:pt x="13562" y="1"/>
                    <a:pt x="12766" y="1"/>
                  </a:cubicBezTo>
                  <a:close/>
                  <a:moveTo>
                    <a:pt x="20329" y="2479"/>
                  </a:moveTo>
                  <a:cubicBezTo>
                    <a:pt x="20220" y="2528"/>
                    <a:pt x="20112" y="2577"/>
                    <a:pt x="20014" y="2636"/>
                  </a:cubicBezTo>
                  <a:cubicBezTo>
                    <a:pt x="22699" y="4564"/>
                    <a:pt x="24518" y="7465"/>
                    <a:pt x="25069" y="10730"/>
                  </a:cubicBezTo>
                  <a:cubicBezTo>
                    <a:pt x="25177" y="10691"/>
                    <a:pt x="25275" y="10642"/>
                    <a:pt x="25374" y="10593"/>
                  </a:cubicBezTo>
                  <a:cubicBezTo>
                    <a:pt x="24794" y="7337"/>
                    <a:pt x="22994" y="4436"/>
                    <a:pt x="20329" y="2479"/>
                  </a:cubicBezTo>
                  <a:close/>
                  <a:moveTo>
                    <a:pt x="4170" y="3335"/>
                  </a:moveTo>
                  <a:cubicBezTo>
                    <a:pt x="2026" y="5272"/>
                    <a:pt x="610" y="7878"/>
                    <a:pt x="148" y="10721"/>
                  </a:cubicBezTo>
                  <a:cubicBezTo>
                    <a:pt x="256" y="10730"/>
                    <a:pt x="354" y="10740"/>
                    <a:pt x="462" y="10740"/>
                  </a:cubicBezTo>
                  <a:cubicBezTo>
                    <a:pt x="924" y="7977"/>
                    <a:pt x="2301" y="5449"/>
                    <a:pt x="4376" y="3571"/>
                  </a:cubicBezTo>
                  <a:cubicBezTo>
                    <a:pt x="4308" y="3482"/>
                    <a:pt x="4239" y="3403"/>
                    <a:pt x="4170" y="3335"/>
                  </a:cubicBezTo>
                  <a:close/>
                  <a:moveTo>
                    <a:pt x="25236" y="13130"/>
                  </a:moveTo>
                  <a:cubicBezTo>
                    <a:pt x="25167" y="15854"/>
                    <a:pt x="24194" y="18490"/>
                    <a:pt x="22482" y="20604"/>
                  </a:cubicBezTo>
                  <a:cubicBezTo>
                    <a:pt x="22551" y="20703"/>
                    <a:pt x="22610" y="20791"/>
                    <a:pt x="22669" y="20880"/>
                  </a:cubicBezTo>
                  <a:cubicBezTo>
                    <a:pt x="24459" y="18696"/>
                    <a:pt x="25472" y="15992"/>
                    <a:pt x="25551" y="13179"/>
                  </a:cubicBezTo>
                  <a:cubicBezTo>
                    <a:pt x="25443" y="13160"/>
                    <a:pt x="25344" y="13140"/>
                    <a:pt x="25236" y="13130"/>
                  </a:cubicBezTo>
                  <a:close/>
                  <a:moveTo>
                    <a:pt x="315" y="13563"/>
                  </a:moveTo>
                  <a:cubicBezTo>
                    <a:pt x="207" y="13582"/>
                    <a:pt x="108" y="13592"/>
                    <a:pt x="0" y="13612"/>
                  </a:cubicBezTo>
                  <a:cubicBezTo>
                    <a:pt x="236" y="17172"/>
                    <a:pt x="1937" y="20477"/>
                    <a:pt x="4711" y="22709"/>
                  </a:cubicBezTo>
                  <a:cubicBezTo>
                    <a:pt x="4809" y="22660"/>
                    <a:pt x="4898" y="22591"/>
                    <a:pt x="4976" y="22522"/>
                  </a:cubicBezTo>
                  <a:cubicBezTo>
                    <a:pt x="2223" y="20319"/>
                    <a:pt x="531" y="17074"/>
                    <a:pt x="315" y="13563"/>
                  </a:cubicBezTo>
                  <a:close/>
                  <a:moveTo>
                    <a:pt x="20299" y="22719"/>
                  </a:moveTo>
                  <a:cubicBezTo>
                    <a:pt x="18147" y="24362"/>
                    <a:pt x="15519" y="25256"/>
                    <a:pt x="12810" y="25256"/>
                  </a:cubicBezTo>
                  <a:cubicBezTo>
                    <a:pt x="12795" y="25256"/>
                    <a:pt x="12780" y="25256"/>
                    <a:pt x="12766" y="25256"/>
                  </a:cubicBezTo>
                  <a:cubicBezTo>
                    <a:pt x="11959" y="25256"/>
                    <a:pt x="11143" y="25178"/>
                    <a:pt x="10346" y="25030"/>
                  </a:cubicBezTo>
                  <a:cubicBezTo>
                    <a:pt x="10327" y="25128"/>
                    <a:pt x="10317" y="25237"/>
                    <a:pt x="10307" y="25345"/>
                  </a:cubicBezTo>
                  <a:cubicBezTo>
                    <a:pt x="11113" y="25502"/>
                    <a:pt x="11939" y="25581"/>
                    <a:pt x="12766" y="25581"/>
                  </a:cubicBezTo>
                  <a:cubicBezTo>
                    <a:pt x="15539" y="25581"/>
                    <a:pt x="18234" y="24686"/>
                    <a:pt x="20437" y="23014"/>
                  </a:cubicBezTo>
                  <a:cubicBezTo>
                    <a:pt x="20397" y="22916"/>
                    <a:pt x="20348" y="22827"/>
                    <a:pt x="20309" y="22729"/>
                  </a:cubicBezTo>
                  <a:lnTo>
                    <a:pt x="20299" y="22719"/>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68" name="Google Shape;1368;p31"/>
          <p:cNvSpPr/>
          <p:nvPr/>
        </p:nvSpPr>
        <p:spPr>
          <a:xfrm rot="3391622">
            <a:off x="8780552" y="4920052"/>
            <a:ext cx="246675" cy="155422"/>
          </a:xfrm>
          <a:custGeom>
            <a:rect b="b" l="l" r="r" t="t"/>
            <a:pathLst>
              <a:path extrusionOk="0" h="4103" w="6512">
                <a:moveTo>
                  <a:pt x="3266" y="1191"/>
                </a:moveTo>
                <a:cubicBezTo>
                  <a:pt x="3885" y="1466"/>
                  <a:pt x="4318" y="2057"/>
                  <a:pt x="4406" y="2735"/>
                </a:cubicBezTo>
                <a:cubicBezTo>
                  <a:pt x="4436" y="2991"/>
                  <a:pt x="4387" y="3266"/>
                  <a:pt x="4259" y="3492"/>
                </a:cubicBezTo>
                <a:cubicBezTo>
                  <a:pt x="4131" y="3709"/>
                  <a:pt x="3895" y="3837"/>
                  <a:pt x="3649" y="3837"/>
                </a:cubicBezTo>
                <a:cubicBezTo>
                  <a:pt x="3226" y="3817"/>
                  <a:pt x="2951" y="3315"/>
                  <a:pt x="2902" y="2834"/>
                </a:cubicBezTo>
                <a:cubicBezTo>
                  <a:pt x="2833" y="2263"/>
                  <a:pt x="2961" y="1683"/>
                  <a:pt x="3266" y="1191"/>
                </a:cubicBezTo>
                <a:close/>
                <a:moveTo>
                  <a:pt x="4913" y="1"/>
                </a:moveTo>
                <a:cubicBezTo>
                  <a:pt x="4515" y="1"/>
                  <a:pt x="4112" y="106"/>
                  <a:pt x="3767" y="326"/>
                </a:cubicBezTo>
                <a:cubicBezTo>
                  <a:pt x="3541" y="473"/>
                  <a:pt x="3344" y="660"/>
                  <a:pt x="3177" y="876"/>
                </a:cubicBezTo>
                <a:lnTo>
                  <a:pt x="3118" y="857"/>
                </a:lnTo>
                <a:cubicBezTo>
                  <a:pt x="2913" y="801"/>
                  <a:pt x="2705" y="774"/>
                  <a:pt x="2498" y="774"/>
                </a:cubicBezTo>
                <a:cubicBezTo>
                  <a:pt x="1861" y="774"/>
                  <a:pt x="1240" y="1031"/>
                  <a:pt x="787" y="1506"/>
                </a:cubicBezTo>
                <a:cubicBezTo>
                  <a:pt x="207" y="2145"/>
                  <a:pt x="0" y="3040"/>
                  <a:pt x="227" y="3866"/>
                </a:cubicBezTo>
                <a:cubicBezTo>
                  <a:pt x="250" y="3920"/>
                  <a:pt x="296" y="3944"/>
                  <a:pt x="342" y="3944"/>
                </a:cubicBezTo>
                <a:cubicBezTo>
                  <a:pt x="413" y="3944"/>
                  <a:pt x="484" y="3887"/>
                  <a:pt x="473" y="3797"/>
                </a:cubicBezTo>
                <a:cubicBezTo>
                  <a:pt x="266" y="3050"/>
                  <a:pt x="453" y="2253"/>
                  <a:pt x="974" y="1683"/>
                </a:cubicBezTo>
                <a:cubicBezTo>
                  <a:pt x="1371" y="1264"/>
                  <a:pt x="1921" y="1033"/>
                  <a:pt x="2486" y="1033"/>
                </a:cubicBezTo>
                <a:cubicBezTo>
                  <a:pt x="2664" y="1033"/>
                  <a:pt x="2843" y="1056"/>
                  <a:pt x="3020" y="1103"/>
                </a:cubicBezTo>
                <a:cubicBezTo>
                  <a:pt x="2705" y="1634"/>
                  <a:pt x="2567" y="2253"/>
                  <a:pt x="2646" y="2873"/>
                </a:cubicBezTo>
                <a:cubicBezTo>
                  <a:pt x="2705" y="3433"/>
                  <a:pt x="3049" y="4063"/>
                  <a:pt x="3639" y="4102"/>
                </a:cubicBezTo>
                <a:lnTo>
                  <a:pt x="3679" y="4102"/>
                </a:lnTo>
                <a:cubicBezTo>
                  <a:pt x="4013" y="4092"/>
                  <a:pt x="4308" y="3915"/>
                  <a:pt x="4485" y="3630"/>
                </a:cubicBezTo>
                <a:cubicBezTo>
                  <a:pt x="4642" y="3355"/>
                  <a:pt x="4711" y="3030"/>
                  <a:pt x="4672" y="2715"/>
                </a:cubicBezTo>
                <a:cubicBezTo>
                  <a:pt x="4583" y="1958"/>
                  <a:pt x="4111" y="1299"/>
                  <a:pt x="3423" y="975"/>
                </a:cubicBezTo>
                <a:cubicBezTo>
                  <a:pt x="3561" y="808"/>
                  <a:pt x="3728" y="660"/>
                  <a:pt x="3905" y="542"/>
                </a:cubicBezTo>
                <a:cubicBezTo>
                  <a:pt x="4210" y="348"/>
                  <a:pt x="4566" y="254"/>
                  <a:pt x="4917" y="254"/>
                </a:cubicBezTo>
                <a:cubicBezTo>
                  <a:pt x="5437" y="254"/>
                  <a:pt x="5944" y="459"/>
                  <a:pt x="6255" y="847"/>
                </a:cubicBezTo>
                <a:cubicBezTo>
                  <a:pt x="6283" y="880"/>
                  <a:pt x="6321" y="898"/>
                  <a:pt x="6359" y="898"/>
                </a:cubicBezTo>
                <a:cubicBezTo>
                  <a:pt x="6388" y="898"/>
                  <a:pt x="6417" y="888"/>
                  <a:pt x="6442" y="867"/>
                </a:cubicBezTo>
                <a:cubicBezTo>
                  <a:pt x="6501" y="827"/>
                  <a:pt x="6511" y="739"/>
                  <a:pt x="6462" y="690"/>
                </a:cubicBezTo>
                <a:cubicBezTo>
                  <a:pt x="6101" y="240"/>
                  <a:pt x="5513" y="1"/>
                  <a:pt x="491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69" name="Google Shape;1369;p31"/>
          <p:cNvGrpSpPr/>
          <p:nvPr/>
        </p:nvGrpSpPr>
        <p:grpSpPr>
          <a:xfrm>
            <a:off x="7339468" y="308176"/>
            <a:ext cx="1431589" cy="840949"/>
            <a:chOff x="3285175" y="1554625"/>
            <a:chExt cx="1458275" cy="856625"/>
          </a:xfrm>
        </p:grpSpPr>
        <p:sp>
          <p:nvSpPr>
            <p:cNvPr id="1370" name="Google Shape;1370;p31"/>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31"/>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31"/>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31"/>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31"/>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31"/>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31"/>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31"/>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31"/>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31"/>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31"/>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31"/>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31"/>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31"/>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31"/>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8" name="Shape 1388"/>
        <p:cNvGrpSpPr/>
        <p:nvPr/>
      </p:nvGrpSpPr>
      <p:grpSpPr>
        <a:xfrm>
          <a:off x="0" y="0"/>
          <a:ext cx="0" cy="0"/>
          <a:chOff x="0" y="0"/>
          <a:chExt cx="0" cy="0"/>
        </a:xfrm>
      </p:grpSpPr>
      <p:sp>
        <p:nvSpPr>
          <p:cNvPr id="1389" name="Google Shape;1389;p32"/>
          <p:cNvSpPr txBox="1"/>
          <p:nvPr>
            <p:ph idx="1" type="body"/>
          </p:nvPr>
        </p:nvSpPr>
        <p:spPr>
          <a:xfrm>
            <a:off x="-9525" y="2243125"/>
            <a:ext cx="5317500" cy="1233600"/>
          </a:xfrm>
          <a:prstGeom prst="rect">
            <a:avLst/>
          </a:prstGeom>
        </p:spPr>
        <p:txBody>
          <a:bodyPr anchorCtr="0" anchor="t" bIns="91425" lIns="91425" spcFirstLastPara="1" rIns="91425" wrap="square" tIns="91425">
            <a:noAutofit/>
          </a:bodyPr>
          <a:lstStyle/>
          <a:p>
            <a:pPr indent="0" lvl="0" marL="457200" rtl="0" algn="l">
              <a:spcBef>
                <a:spcPts val="0"/>
              </a:spcBef>
              <a:spcAft>
                <a:spcPts val="1000"/>
              </a:spcAft>
              <a:buNone/>
            </a:pPr>
            <a:r>
              <a:rPr b="1" lang="en" sz="6000">
                <a:solidFill>
                  <a:srgbClr val="BF9000"/>
                </a:solidFill>
                <a:latin typeface="Rajdhani"/>
                <a:ea typeface="Rajdhani"/>
                <a:cs typeface="Rajdhani"/>
                <a:sym typeface="Rajdhani"/>
              </a:rPr>
              <a:t>SUCCESSFUL </a:t>
            </a:r>
            <a:r>
              <a:rPr b="1" lang="en" sz="6000">
                <a:solidFill>
                  <a:srgbClr val="BF9000"/>
                </a:solidFill>
                <a:latin typeface="Rajdhani"/>
                <a:ea typeface="Rajdhani"/>
                <a:cs typeface="Rajdhani"/>
                <a:sym typeface="Rajdhani"/>
              </a:rPr>
              <a:t>=</a:t>
            </a:r>
            <a:endParaRPr b="1" sz="6000">
              <a:solidFill>
                <a:srgbClr val="BF9000"/>
              </a:solidFill>
              <a:latin typeface="Rajdhani"/>
              <a:ea typeface="Rajdhani"/>
              <a:cs typeface="Rajdhani"/>
              <a:sym typeface="Rajdhani"/>
            </a:endParaRPr>
          </a:p>
        </p:txBody>
      </p:sp>
      <p:sp>
        <p:nvSpPr>
          <p:cNvPr id="1390" name="Google Shape;1390;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1"/>
                </a:solidFill>
              </a:rPr>
              <a:t>Exploratory Data Analysis</a:t>
            </a:r>
            <a:endParaRPr>
              <a:solidFill>
                <a:schemeClr val="lt1"/>
              </a:solidFill>
            </a:endParaRPr>
          </a:p>
          <a:p>
            <a:pPr indent="0" lvl="0" marL="0" rtl="0" algn="l">
              <a:spcBef>
                <a:spcPts val="0"/>
              </a:spcBef>
              <a:spcAft>
                <a:spcPts val="0"/>
              </a:spcAft>
              <a:buNone/>
            </a:pPr>
            <a:r>
              <a:t/>
            </a:r>
            <a:endParaRPr/>
          </a:p>
        </p:txBody>
      </p:sp>
      <p:grpSp>
        <p:nvGrpSpPr>
          <p:cNvPr id="1391" name="Google Shape;1391;p32"/>
          <p:cNvGrpSpPr/>
          <p:nvPr/>
        </p:nvGrpSpPr>
        <p:grpSpPr>
          <a:xfrm>
            <a:off x="7524934" y="3762403"/>
            <a:ext cx="1585006" cy="1438418"/>
            <a:chOff x="5171900" y="1164025"/>
            <a:chExt cx="2964844" cy="2815459"/>
          </a:xfrm>
        </p:grpSpPr>
        <p:sp>
          <p:nvSpPr>
            <p:cNvPr id="1392" name="Google Shape;1392;p32"/>
            <p:cNvSpPr/>
            <p:nvPr/>
          </p:nvSpPr>
          <p:spPr>
            <a:xfrm>
              <a:off x="5171900" y="1164025"/>
              <a:ext cx="2964844" cy="2815459"/>
            </a:xfrm>
            <a:custGeom>
              <a:rect b="b" l="l" r="r" t="t"/>
              <a:pathLst>
                <a:path extrusionOk="0" h="56541" w="59541">
                  <a:moveTo>
                    <a:pt x="33931" y="0"/>
                  </a:moveTo>
                  <a:cubicBezTo>
                    <a:pt x="32829" y="10"/>
                    <a:pt x="31738" y="305"/>
                    <a:pt x="30784" y="866"/>
                  </a:cubicBezTo>
                  <a:cubicBezTo>
                    <a:pt x="30211" y="560"/>
                    <a:pt x="29574" y="403"/>
                    <a:pt x="28934" y="403"/>
                  </a:cubicBezTo>
                  <a:cubicBezTo>
                    <a:pt x="28915" y="403"/>
                    <a:pt x="28895" y="403"/>
                    <a:pt x="28876" y="404"/>
                  </a:cubicBezTo>
                  <a:cubicBezTo>
                    <a:pt x="28355" y="404"/>
                    <a:pt x="27843" y="492"/>
                    <a:pt x="27351" y="669"/>
                  </a:cubicBezTo>
                  <a:cubicBezTo>
                    <a:pt x="27056" y="777"/>
                    <a:pt x="26781" y="915"/>
                    <a:pt x="26506" y="1072"/>
                  </a:cubicBezTo>
                  <a:cubicBezTo>
                    <a:pt x="26457" y="1043"/>
                    <a:pt x="26407" y="1023"/>
                    <a:pt x="26348" y="1003"/>
                  </a:cubicBezTo>
                  <a:cubicBezTo>
                    <a:pt x="25807" y="758"/>
                    <a:pt x="25227" y="630"/>
                    <a:pt x="24637" y="630"/>
                  </a:cubicBezTo>
                  <a:cubicBezTo>
                    <a:pt x="23368" y="630"/>
                    <a:pt x="22149" y="1171"/>
                    <a:pt x="21303" y="2125"/>
                  </a:cubicBezTo>
                  <a:cubicBezTo>
                    <a:pt x="21087" y="2370"/>
                    <a:pt x="20890" y="2646"/>
                    <a:pt x="20733" y="2941"/>
                  </a:cubicBezTo>
                  <a:cubicBezTo>
                    <a:pt x="19385" y="3669"/>
                    <a:pt x="18421" y="4937"/>
                    <a:pt x="18077" y="6422"/>
                  </a:cubicBezTo>
                  <a:cubicBezTo>
                    <a:pt x="16168" y="4676"/>
                    <a:pt x="13772" y="3823"/>
                    <a:pt x="11390" y="3823"/>
                  </a:cubicBezTo>
                  <a:cubicBezTo>
                    <a:pt x="8446" y="3823"/>
                    <a:pt x="5523" y="5124"/>
                    <a:pt x="3561" y="7652"/>
                  </a:cubicBezTo>
                  <a:cubicBezTo>
                    <a:pt x="1" y="12215"/>
                    <a:pt x="1102" y="18844"/>
                    <a:pt x="5941" y="22030"/>
                  </a:cubicBezTo>
                  <a:cubicBezTo>
                    <a:pt x="2538" y="24115"/>
                    <a:pt x="719" y="28039"/>
                    <a:pt x="1329" y="31993"/>
                  </a:cubicBezTo>
                  <a:cubicBezTo>
                    <a:pt x="1938" y="35936"/>
                    <a:pt x="4859" y="39133"/>
                    <a:pt x="8734" y="40097"/>
                  </a:cubicBezTo>
                  <a:cubicBezTo>
                    <a:pt x="9019" y="41857"/>
                    <a:pt x="9619" y="43539"/>
                    <a:pt x="10504" y="45083"/>
                  </a:cubicBezTo>
                  <a:cubicBezTo>
                    <a:pt x="11036" y="46007"/>
                    <a:pt x="11635" y="46883"/>
                    <a:pt x="12314" y="47709"/>
                  </a:cubicBezTo>
                  <a:lnTo>
                    <a:pt x="10790" y="48309"/>
                  </a:lnTo>
                  <a:cubicBezTo>
                    <a:pt x="10593" y="48387"/>
                    <a:pt x="10416" y="48505"/>
                    <a:pt x="10268" y="48653"/>
                  </a:cubicBezTo>
                  <a:cubicBezTo>
                    <a:pt x="9373" y="49538"/>
                    <a:pt x="9855" y="51062"/>
                    <a:pt x="11095" y="51279"/>
                  </a:cubicBezTo>
                  <a:cubicBezTo>
                    <a:pt x="11183" y="51288"/>
                    <a:pt x="11272" y="51298"/>
                    <a:pt x="11360" y="51298"/>
                  </a:cubicBezTo>
                  <a:lnTo>
                    <a:pt x="11517" y="51298"/>
                  </a:lnTo>
                  <a:cubicBezTo>
                    <a:pt x="11694" y="51288"/>
                    <a:pt x="12491" y="51269"/>
                    <a:pt x="15963" y="51259"/>
                  </a:cubicBezTo>
                  <a:cubicBezTo>
                    <a:pt x="17792" y="52685"/>
                    <a:pt x="19808" y="53846"/>
                    <a:pt x="21962" y="54721"/>
                  </a:cubicBezTo>
                  <a:cubicBezTo>
                    <a:pt x="24952" y="55930"/>
                    <a:pt x="27942" y="56540"/>
                    <a:pt x="30843" y="56540"/>
                  </a:cubicBezTo>
                  <a:cubicBezTo>
                    <a:pt x="32190" y="56540"/>
                    <a:pt x="33547" y="56403"/>
                    <a:pt x="34875" y="56127"/>
                  </a:cubicBezTo>
                  <a:cubicBezTo>
                    <a:pt x="35800" y="55930"/>
                    <a:pt x="36704" y="55675"/>
                    <a:pt x="37580" y="55350"/>
                  </a:cubicBezTo>
                  <a:cubicBezTo>
                    <a:pt x="38387" y="55776"/>
                    <a:pt x="39226" y="55970"/>
                    <a:pt x="40041" y="55970"/>
                  </a:cubicBezTo>
                  <a:cubicBezTo>
                    <a:pt x="42992" y="55970"/>
                    <a:pt x="45631" y="53430"/>
                    <a:pt x="45300" y="50148"/>
                  </a:cubicBezTo>
                  <a:cubicBezTo>
                    <a:pt x="46844" y="48436"/>
                    <a:pt x="48064" y="46450"/>
                    <a:pt x="48890" y="44296"/>
                  </a:cubicBezTo>
                  <a:lnTo>
                    <a:pt x="57987" y="44296"/>
                  </a:lnTo>
                  <a:cubicBezTo>
                    <a:pt x="58843" y="44296"/>
                    <a:pt x="59541" y="43598"/>
                    <a:pt x="59541" y="42752"/>
                  </a:cubicBezTo>
                  <a:lnTo>
                    <a:pt x="59541" y="7071"/>
                  </a:lnTo>
                  <a:cubicBezTo>
                    <a:pt x="59541" y="6222"/>
                    <a:pt x="58852" y="5527"/>
                    <a:pt x="58005" y="5527"/>
                  </a:cubicBezTo>
                  <a:cubicBezTo>
                    <a:pt x="57999" y="5527"/>
                    <a:pt x="57993" y="5527"/>
                    <a:pt x="57987" y="5527"/>
                  </a:cubicBezTo>
                  <a:lnTo>
                    <a:pt x="32987" y="5527"/>
                  </a:lnTo>
                  <a:cubicBezTo>
                    <a:pt x="33036" y="5173"/>
                    <a:pt x="33036" y="4810"/>
                    <a:pt x="32997" y="4455"/>
                  </a:cubicBezTo>
                  <a:cubicBezTo>
                    <a:pt x="32957" y="4170"/>
                    <a:pt x="32898" y="3875"/>
                    <a:pt x="32829" y="3600"/>
                  </a:cubicBezTo>
                  <a:cubicBezTo>
                    <a:pt x="33184" y="3442"/>
                    <a:pt x="33577" y="3364"/>
                    <a:pt x="33970" y="3364"/>
                  </a:cubicBezTo>
                  <a:cubicBezTo>
                    <a:pt x="34275" y="3364"/>
                    <a:pt x="34580" y="3423"/>
                    <a:pt x="34875" y="3541"/>
                  </a:cubicBezTo>
                  <a:cubicBezTo>
                    <a:pt x="35093" y="3637"/>
                    <a:pt x="35319" y="3682"/>
                    <a:pt x="35542" y="3682"/>
                  </a:cubicBezTo>
                  <a:cubicBezTo>
                    <a:pt x="36186" y="3682"/>
                    <a:pt x="36800" y="3304"/>
                    <a:pt x="37078" y="2675"/>
                  </a:cubicBezTo>
                  <a:cubicBezTo>
                    <a:pt x="37452" y="1830"/>
                    <a:pt x="37058" y="836"/>
                    <a:pt x="36213" y="472"/>
                  </a:cubicBezTo>
                  <a:cubicBezTo>
                    <a:pt x="35495" y="158"/>
                    <a:pt x="34718" y="0"/>
                    <a:pt x="33931" y="0"/>
                  </a:cubicBezTo>
                  <a:close/>
                </a:path>
              </a:pathLst>
            </a:custGeom>
            <a:solidFill>
              <a:schemeClr val="accent6"/>
            </a:solidFill>
            <a:ln>
              <a:noFill/>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32"/>
            <p:cNvSpPr/>
            <p:nvPr/>
          </p:nvSpPr>
          <p:spPr>
            <a:xfrm>
              <a:off x="5647932" y="2475506"/>
              <a:ext cx="1955001" cy="1429166"/>
            </a:xfrm>
            <a:custGeom>
              <a:rect b="b" l="l" r="r" t="t"/>
              <a:pathLst>
                <a:path extrusionOk="0" h="28701" w="39261">
                  <a:moveTo>
                    <a:pt x="28250" y="1"/>
                  </a:moveTo>
                  <a:cubicBezTo>
                    <a:pt x="28029" y="1"/>
                    <a:pt x="27808" y="10"/>
                    <a:pt x="27587" y="29"/>
                  </a:cubicBezTo>
                  <a:cubicBezTo>
                    <a:pt x="23867" y="349"/>
                    <a:pt x="20659" y="3414"/>
                    <a:pt x="16976" y="3414"/>
                  </a:cubicBezTo>
                  <a:cubicBezTo>
                    <a:pt x="16803" y="3414"/>
                    <a:pt x="16629" y="3407"/>
                    <a:pt x="16454" y="3393"/>
                  </a:cubicBezTo>
                  <a:cubicBezTo>
                    <a:pt x="14231" y="3216"/>
                    <a:pt x="12264" y="1849"/>
                    <a:pt x="10061" y="1475"/>
                  </a:cubicBezTo>
                  <a:cubicBezTo>
                    <a:pt x="9647" y="1405"/>
                    <a:pt x="9230" y="1371"/>
                    <a:pt x="8816" y="1371"/>
                  </a:cubicBezTo>
                  <a:cubicBezTo>
                    <a:pt x="7363" y="1371"/>
                    <a:pt x="5936" y="1795"/>
                    <a:pt x="4711" y="2606"/>
                  </a:cubicBezTo>
                  <a:cubicBezTo>
                    <a:pt x="2577" y="4032"/>
                    <a:pt x="1269" y="6805"/>
                    <a:pt x="708" y="9264"/>
                  </a:cubicBezTo>
                  <a:cubicBezTo>
                    <a:pt x="0" y="12401"/>
                    <a:pt x="669" y="15391"/>
                    <a:pt x="2154" y="18037"/>
                  </a:cubicBezTo>
                  <a:cubicBezTo>
                    <a:pt x="4455" y="22098"/>
                    <a:pt x="8694" y="25324"/>
                    <a:pt x="12845" y="26996"/>
                  </a:cubicBezTo>
                  <a:cubicBezTo>
                    <a:pt x="15497" y="28065"/>
                    <a:pt x="18317" y="28700"/>
                    <a:pt x="21158" y="28700"/>
                  </a:cubicBezTo>
                  <a:cubicBezTo>
                    <a:pt x="22393" y="28700"/>
                    <a:pt x="23632" y="28580"/>
                    <a:pt x="24863" y="28324"/>
                  </a:cubicBezTo>
                  <a:cubicBezTo>
                    <a:pt x="33203" y="26563"/>
                    <a:pt x="39261" y="19158"/>
                    <a:pt x="38858" y="10533"/>
                  </a:cubicBezTo>
                  <a:cubicBezTo>
                    <a:pt x="38779" y="8940"/>
                    <a:pt x="38484" y="7327"/>
                    <a:pt x="37776" y="5891"/>
                  </a:cubicBezTo>
                  <a:cubicBezTo>
                    <a:pt x="36704" y="3727"/>
                    <a:pt x="34747" y="2085"/>
                    <a:pt x="32563" y="1062"/>
                  </a:cubicBezTo>
                  <a:cubicBezTo>
                    <a:pt x="31210" y="420"/>
                    <a:pt x="29738" y="1"/>
                    <a:pt x="2825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32"/>
            <p:cNvSpPr/>
            <p:nvPr/>
          </p:nvSpPr>
          <p:spPr>
            <a:xfrm>
              <a:off x="6135665" y="1358920"/>
              <a:ext cx="371272" cy="371272"/>
            </a:xfrm>
            <a:custGeom>
              <a:rect b="b" l="l" r="r" t="t"/>
              <a:pathLst>
                <a:path extrusionOk="0" h="7456" w="7456">
                  <a:moveTo>
                    <a:pt x="3728" y="1"/>
                  </a:moveTo>
                  <a:cubicBezTo>
                    <a:pt x="1663" y="1"/>
                    <a:pt x="1" y="1663"/>
                    <a:pt x="1" y="3728"/>
                  </a:cubicBezTo>
                  <a:cubicBezTo>
                    <a:pt x="1" y="5783"/>
                    <a:pt x="1663" y="7455"/>
                    <a:pt x="3728" y="7455"/>
                  </a:cubicBezTo>
                  <a:cubicBezTo>
                    <a:pt x="5784" y="7455"/>
                    <a:pt x="7456" y="5783"/>
                    <a:pt x="7456" y="3728"/>
                  </a:cubicBezTo>
                  <a:cubicBezTo>
                    <a:pt x="7456" y="1663"/>
                    <a:pt x="5784" y="1"/>
                    <a:pt x="372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32"/>
            <p:cNvSpPr/>
            <p:nvPr/>
          </p:nvSpPr>
          <p:spPr>
            <a:xfrm>
              <a:off x="6338925" y="1518560"/>
              <a:ext cx="1713595" cy="1776287"/>
            </a:xfrm>
            <a:custGeom>
              <a:rect b="b" l="l" r="r" t="t"/>
              <a:pathLst>
                <a:path extrusionOk="0" h="35672" w="34413">
                  <a:moveTo>
                    <a:pt x="0" y="1"/>
                  </a:moveTo>
                  <a:lnTo>
                    <a:pt x="0" y="35671"/>
                  </a:lnTo>
                  <a:lnTo>
                    <a:pt x="34412" y="35671"/>
                  </a:lnTo>
                  <a:lnTo>
                    <a:pt x="34412"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32"/>
            <p:cNvSpPr/>
            <p:nvPr/>
          </p:nvSpPr>
          <p:spPr>
            <a:xfrm>
              <a:off x="6406993" y="1588620"/>
              <a:ext cx="1577904" cy="1636164"/>
            </a:xfrm>
            <a:custGeom>
              <a:rect b="b" l="l" r="r" t="t"/>
              <a:pathLst>
                <a:path extrusionOk="0" fill="none" h="32858" w="31688">
                  <a:moveTo>
                    <a:pt x="0" y="0"/>
                  </a:moveTo>
                  <a:lnTo>
                    <a:pt x="31688" y="0"/>
                  </a:lnTo>
                  <a:lnTo>
                    <a:pt x="31688" y="32858"/>
                  </a:lnTo>
                  <a:lnTo>
                    <a:pt x="0" y="32858"/>
                  </a:lnTo>
                  <a:close/>
                </a:path>
              </a:pathLst>
            </a:custGeom>
            <a:noFill/>
            <a:ln cap="flat" cmpd="sng" w="19050">
              <a:solidFill>
                <a:schemeClr val="accent4"/>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32"/>
            <p:cNvSpPr/>
            <p:nvPr/>
          </p:nvSpPr>
          <p:spPr>
            <a:xfrm>
              <a:off x="6496125" y="1719828"/>
              <a:ext cx="1392816" cy="1340083"/>
            </a:xfrm>
            <a:custGeom>
              <a:rect b="b" l="l" r="r" t="t"/>
              <a:pathLst>
                <a:path extrusionOk="0" h="26912" w="27971">
                  <a:moveTo>
                    <a:pt x="14516" y="1"/>
                  </a:moveTo>
                  <a:cubicBezTo>
                    <a:pt x="9078" y="1"/>
                    <a:pt x="4170" y="3276"/>
                    <a:pt x="2085" y="8301"/>
                  </a:cubicBezTo>
                  <a:cubicBezTo>
                    <a:pt x="0" y="13337"/>
                    <a:pt x="1151" y="19119"/>
                    <a:pt x="5006" y="22965"/>
                  </a:cubicBezTo>
                  <a:cubicBezTo>
                    <a:pt x="7578" y="25543"/>
                    <a:pt x="11016" y="26912"/>
                    <a:pt x="14515" y="26912"/>
                  </a:cubicBezTo>
                  <a:cubicBezTo>
                    <a:pt x="16248" y="26912"/>
                    <a:pt x="17996" y="26576"/>
                    <a:pt x="19660" y="25886"/>
                  </a:cubicBezTo>
                  <a:cubicBezTo>
                    <a:pt x="24695" y="23801"/>
                    <a:pt x="27970" y="18903"/>
                    <a:pt x="27970" y="13455"/>
                  </a:cubicBezTo>
                  <a:cubicBezTo>
                    <a:pt x="27970" y="13238"/>
                    <a:pt x="27970" y="13012"/>
                    <a:pt x="27961" y="12796"/>
                  </a:cubicBezTo>
                  <a:lnTo>
                    <a:pt x="15293" y="12796"/>
                  </a:lnTo>
                  <a:lnTo>
                    <a:pt x="15293" y="30"/>
                  </a:lnTo>
                  <a:cubicBezTo>
                    <a:pt x="15038" y="11"/>
                    <a:pt x="14782" y="1"/>
                    <a:pt x="1451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32"/>
            <p:cNvSpPr/>
            <p:nvPr/>
          </p:nvSpPr>
          <p:spPr>
            <a:xfrm>
              <a:off x="7021553" y="2097916"/>
              <a:ext cx="409464" cy="570551"/>
            </a:xfrm>
            <a:custGeom>
              <a:rect b="b" l="l" r="r" t="t"/>
              <a:pathLst>
                <a:path extrusionOk="0" h="11458" w="8223">
                  <a:moveTo>
                    <a:pt x="473" y="0"/>
                  </a:moveTo>
                  <a:lnTo>
                    <a:pt x="473" y="1033"/>
                  </a:lnTo>
                  <a:lnTo>
                    <a:pt x="6285" y="1033"/>
                  </a:lnTo>
                  <a:lnTo>
                    <a:pt x="3128" y="4986"/>
                  </a:lnTo>
                  <a:lnTo>
                    <a:pt x="3128" y="5842"/>
                  </a:lnTo>
                  <a:lnTo>
                    <a:pt x="3945" y="5842"/>
                  </a:lnTo>
                  <a:cubicBezTo>
                    <a:pt x="6059" y="5842"/>
                    <a:pt x="7013" y="6737"/>
                    <a:pt x="7013" y="8104"/>
                  </a:cubicBezTo>
                  <a:cubicBezTo>
                    <a:pt x="7013" y="9510"/>
                    <a:pt x="5980" y="10386"/>
                    <a:pt x="4092" y="10386"/>
                  </a:cubicBezTo>
                  <a:cubicBezTo>
                    <a:pt x="2617" y="10386"/>
                    <a:pt x="1299" y="9835"/>
                    <a:pt x="571" y="9078"/>
                  </a:cubicBezTo>
                  <a:lnTo>
                    <a:pt x="1" y="10002"/>
                  </a:lnTo>
                  <a:cubicBezTo>
                    <a:pt x="876" y="10897"/>
                    <a:pt x="2460" y="11458"/>
                    <a:pt x="4092" y="11458"/>
                  </a:cubicBezTo>
                  <a:cubicBezTo>
                    <a:pt x="6836" y="11458"/>
                    <a:pt x="8223" y="10002"/>
                    <a:pt x="8223" y="8104"/>
                  </a:cubicBezTo>
                  <a:cubicBezTo>
                    <a:pt x="8223" y="6285"/>
                    <a:pt x="7003" y="4996"/>
                    <a:pt x="4564" y="4868"/>
                  </a:cubicBezTo>
                  <a:lnTo>
                    <a:pt x="7780" y="826"/>
                  </a:lnTo>
                  <a:lnTo>
                    <a:pt x="7780" y="0"/>
                  </a:lnTo>
                  <a:close/>
                </a:path>
              </a:pathLst>
            </a:custGeom>
            <a:solidFill>
              <a:schemeClr val="accent6"/>
            </a:solidFill>
            <a:ln cap="flat" cmpd="sng" w="38100">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32"/>
            <p:cNvSpPr/>
            <p:nvPr/>
          </p:nvSpPr>
          <p:spPr>
            <a:xfrm>
              <a:off x="5314909" y="1433362"/>
              <a:ext cx="833070" cy="833568"/>
            </a:xfrm>
            <a:custGeom>
              <a:rect b="b" l="l" r="r" t="t"/>
              <a:pathLst>
                <a:path extrusionOk="0" h="16740" w="16730">
                  <a:moveTo>
                    <a:pt x="8360" y="0"/>
                  </a:moveTo>
                  <a:cubicBezTo>
                    <a:pt x="3738" y="0"/>
                    <a:pt x="1" y="3747"/>
                    <a:pt x="1" y="8370"/>
                  </a:cubicBezTo>
                  <a:cubicBezTo>
                    <a:pt x="1" y="12992"/>
                    <a:pt x="3738" y="16739"/>
                    <a:pt x="8360" y="16739"/>
                  </a:cubicBezTo>
                  <a:cubicBezTo>
                    <a:pt x="12983" y="16739"/>
                    <a:pt x="16730" y="12992"/>
                    <a:pt x="16730" y="8370"/>
                  </a:cubicBezTo>
                  <a:cubicBezTo>
                    <a:pt x="16730" y="3747"/>
                    <a:pt x="12983" y="0"/>
                    <a:pt x="836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32"/>
            <p:cNvSpPr/>
            <p:nvPr/>
          </p:nvSpPr>
          <p:spPr>
            <a:xfrm>
              <a:off x="5536293" y="1642946"/>
              <a:ext cx="405530" cy="405530"/>
            </a:xfrm>
            <a:custGeom>
              <a:rect b="b" l="l" r="r" t="t"/>
              <a:pathLst>
                <a:path extrusionOk="0" fill="none" h="8144" w="8144">
                  <a:moveTo>
                    <a:pt x="8143" y="4072"/>
                  </a:moveTo>
                  <a:cubicBezTo>
                    <a:pt x="8143" y="6315"/>
                    <a:pt x="6324" y="8144"/>
                    <a:pt x="4072" y="8144"/>
                  </a:cubicBezTo>
                  <a:cubicBezTo>
                    <a:pt x="1829" y="8144"/>
                    <a:pt x="0" y="6315"/>
                    <a:pt x="0" y="4072"/>
                  </a:cubicBezTo>
                  <a:cubicBezTo>
                    <a:pt x="0" y="1820"/>
                    <a:pt x="1829" y="1"/>
                    <a:pt x="4072" y="1"/>
                  </a:cubicBezTo>
                  <a:cubicBezTo>
                    <a:pt x="6324" y="1"/>
                    <a:pt x="8143" y="1820"/>
                    <a:pt x="8143" y="4072"/>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32"/>
            <p:cNvSpPr/>
            <p:nvPr/>
          </p:nvSpPr>
          <p:spPr>
            <a:xfrm>
              <a:off x="5691004" y="1809458"/>
              <a:ext cx="84303" cy="72352"/>
            </a:xfrm>
            <a:custGeom>
              <a:rect b="b" l="l" r="r" t="t"/>
              <a:pathLst>
                <a:path extrusionOk="0" h="1453" w="1693">
                  <a:moveTo>
                    <a:pt x="965" y="1"/>
                  </a:moveTo>
                  <a:cubicBezTo>
                    <a:pt x="316" y="1"/>
                    <a:pt x="1" y="787"/>
                    <a:pt x="453" y="1240"/>
                  </a:cubicBezTo>
                  <a:cubicBezTo>
                    <a:pt x="600" y="1387"/>
                    <a:pt x="782" y="1453"/>
                    <a:pt x="961" y="1453"/>
                  </a:cubicBezTo>
                  <a:cubicBezTo>
                    <a:pt x="1333" y="1453"/>
                    <a:pt x="1692" y="1167"/>
                    <a:pt x="1692" y="728"/>
                  </a:cubicBezTo>
                  <a:cubicBezTo>
                    <a:pt x="1692" y="325"/>
                    <a:pt x="1368" y="1"/>
                    <a:pt x="96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32"/>
            <p:cNvSpPr/>
            <p:nvPr/>
          </p:nvSpPr>
          <p:spPr>
            <a:xfrm>
              <a:off x="5562236" y="1462243"/>
              <a:ext cx="264959" cy="163128"/>
            </a:xfrm>
            <a:custGeom>
              <a:rect b="b" l="l" r="r" t="t"/>
              <a:pathLst>
                <a:path extrusionOk="0" fill="none" h="3276" w="5321">
                  <a:moveTo>
                    <a:pt x="5213" y="1289"/>
                  </a:moveTo>
                  <a:cubicBezTo>
                    <a:pt x="5321" y="2086"/>
                    <a:pt x="4269" y="2892"/>
                    <a:pt x="2862" y="3079"/>
                  </a:cubicBezTo>
                  <a:cubicBezTo>
                    <a:pt x="1456" y="3276"/>
                    <a:pt x="226" y="2784"/>
                    <a:pt x="118" y="1987"/>
                  </a:cubicBezTo>
                  <a:cubicBezTo>
                    <a:pt x="0" y="1191"/>
                    <a:pt x="1062" y="384"/>
                    <a:pt x="2469" y="197"/>
                  </a:cubicBezTo>
                  <a:cubicBezTo>
                    <a:pt x="3875" y="1"/>
                    <a:pt x="5105" y="492"/>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32"/>
            <p:cNvSpPr/>
            <p:nvPr/>
          </p:nvSpPr>
          <p:spPr>
            <a:xfrm>
              <a:off x="5653310" y="2074861"/>
              <a:ext cx="265009" cy="163128"/>
            </a:xfrm>
            <a:custGeom>
              <a:rect b="b" l="l" r="r" t="t"/>
              <a:pathLst>
                <a:path extrusionOk="0" fill="none" h="3276" w="5322">
                  <a:moveTo>
                    <a:pt x="5213" y="1289"/>
                  </a:moveTo>
                  <a:cubicBezTo>
                    <a:pt x="5321" y="2086"/>
                    <a:pt x="4269" y="2892"/>
                    <a:pt x="2862" y="3079"/>
                  </a:cubicBezTo>
                  <a:cubicBezTo>
                    <a:pt x="1456" y="3276"/>
                    <a:pt x="217" y="2784"/>
                    <a:pt x="109" y="1988"/>
                  </a:cubicBezTo>
                  <a:cubicBezTo>
                    <a:pt x="1" y="1191"/>
                    <a:pt x="1053" y="384"/>
                    <a:pt x="2469" y="198"/>
                  </a:cubicBezTo>
                  <a:cubicBezTo>
                    <a:pt x="3875" y="1"/>
                    <a:pt x="5105" y="493"/>
                    <a:pt x="5213" y="1289"/>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32"/>
            <p:cNvSpPr/>
            <p:nvPr/>
          </p:nvSpPr>
          <p:spPr>
            <a:xfrm>
              <a:off x="5859457" y="1518560"/>
              <a:ext cx="227314" cy="246884"/>
            </a:xfrm>
            <a:custGeom>
              <a:rect b="b" l="l" r="r" t="t"/>
              <a:pathLst>
                <a:path extrusionOk="0" fill="none" h="4958" w="4565">
                  <a:moveTo>
                    <a:pt x="3394" y="1535"/>
                  </a:moveTo>
                  <a:cubicBezTo>
                    <a:pt x="4309" y="2617"/>
                    <a:pt x="4564" y="3915"/>
                    <a:pt x="3955" y="4436"/>
                  </a:cubicBezTo>
                  <a:cubicBezTo>
                    <a:pt x="3345" y="4957"/>
                    <a:pt x="2096" y="4505"/>
                    <a:pt x="1171" y="3423"/>
                  </a:cubicBezTo>
                  <a:cubicBezTo>
                    <a:pt x="257" y="2351"/>
                    <a:pt x="1" y="1043"/>
                    <a:pt x="611" y="522"/>
                  </a:cubicBezTo>
                  <a:cubicBezTo>
                    <a:pt x="1220" y="1"/>
                    <a:pt x="2470" y="453"/>
                    <a:pt x="3394" y="153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32"/>
            <p:cNvSpPr/>
            <p:nvPr/>
          </p:nvSpPr>
          <p:spPr>
            <a:xfrm>
              <a:off x="5393285" y="1929910"/>
              <a:ext cx="227264" cy="247382"/>
            </a:xfrm>
            <a:custGeom>
              <a:rect b="b" l="l" r="r" t="t"/>
              <a:pathLst>
                <a:path extrusionOk="0" fill="none" h="4968" w="4564">
                  <a:moveTo>
                    <a:pt x="3954" y="4446"/>
                  </a:moveTo>
                  <a:cubicBezTo>
                    <a:pt x="3334" y="4967"/>
                    <a:pt x="2095" y="4505"/>
                    <a:pt x="1171" y="3423"/>
                  </a:cubicBezTo>
                  <a:cubicBezTo>
                    <a:pt x="256" y="2342"/>
                    <a:pt x="0" y="1043"/>
                    <a:pt x="610" y="522"/>
                  </a:cubicBezTo>
                  <a:cubicBezTo>
                    <a:pt x="1230" y="1"/>
                    <a:pt x="2469" y="453"/>
                    <a:pt x="3393" y="1535"/>
                  </a:cubicBezTo>
                  <a:cubicBezTo>
                    <a:pt x="4308" y="2617"/>
                    <a:pt x="4564" y="3925"/>
                    <a:pt x="3954" y="444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32"/>
            <p:cNvSpPr/>
            <p:nvPr/>
          </p:nvSpPr>
          <p:spPr>
            <a:xfrm>
              <a:off x="5935393" y="1828579"/>
              <a:ext cx="187130" cy="267399"/>
            </a:xfrm>
            <a:custGeom>
              <a:rect b="b" l="l" r="r" t="t"/>
              <a:pathLst>
                <a:path extrusionOk="0" fill="none" h="5370" w="3758">
                  <a:moveTo>
                    <a:pt x="2843" y="295"/>
                  </a:moveTo>
                  <a:cubicBezTo>
                    <a:pt x="3590" y="600"/>
                    <a:pt x="3757" y="1908"/>
                    <a:pt x="3226" y="3226"/>
                  </a:cubicBezTo>
                  <a:cubicBezTo>
                    <a:pt x="2695" y="4544"/>
                    <a:pt x="1662" y="5370"/>
                    <a:pt x="915" y="5075"/>
                  </a:cubicBezTo>
                  <a:cubicBezTo>
                    <a:pt x="168" y="4770"/>
                    <a:pt x="0" y="3462"/>
                    <a:pt x="531" y="2144"/>
                  </a:cubicBezTo>
                  <a:cubicBezTo>
                    <a:pt x="1063" y="826"/>
                    <a:pt x="2095" y="0"/>
                    <a:pt x="2843" y="295"/>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32"/>
            <p:cNvSpPr/>
            <p:nvPr/>
          </p:nvSpPr>
          <p:spPr>
            <a:xfrm>
              <a:off x="5358030" y="1603758"/>
              <a:ext cx="187578" cy="267449"/>
            </a:xfrm>
            <a:custGeom>
              <a:rect b="b" l="l" r="r" t="t"/>
              <a:pathLst>
                <a:path extrusionOk="0" fill="none" h="5371" w="3767">
                  <a:moveTo>
                    <a:pt x="2842" y="306"/>
                  </a:moveTo>
                  <a:cubicBezTo>
                    <a:pt x="3590" y="601"/>
                    <a:pt x="3767" y="1909"/>
                    <a:pt x="3236" y="3237"/>
                  </a:cubicBezTo>
                  <a:cubicBezTo>
                    <a:pt x="2705" y="4554"/>
                    <a:pt x="1662" y="5371"/>
                    <a:pt x="925" y="5076"/>
                  </a:cubicBezTo>
                  <a:cubicBezTo>
                    <a:pt x="177" y="4771"/>
                    <a:pt x="0" y="3463"/>
                    <a:pt x="531" y="2145"/>
                  </a:cubicBezTo>
                  <a:cubicBezTo>
                    <a:pt x="1062" y="827"/>
                    <a:pt x="2095" y="1"/>
                    <a:pt x="2842" y="306"/>
                  </a:cubicBezTo>
                  <a:close/>
                </a:path>
              </a:pathLst>
            </a:custGeom>
            <a:solidFill>
              <a:schemeClr val="accent3"/>
            </a:solidFill>
            <a:ln cap="flat" cmpd="sng" w="9525">
              <a:solidFill>
                <a:schemeClr val="accent3"/>
              </a:solidFill>
              <a:prstDash val="solid"/>
              <a:miter lim="9834"/>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32"/>
            <p:cNvSpPr/>
            <p:nvPr/>
          </p:nvSpPr>
          <p:spPr>
            <a:xfrm>
              <a:off x="5261529" y="2266868"/>
              <a:ext cx="914884" cy="833519"/>
            </a:xfrm>
            <a:custGeom>
              <a:rect b="b" l="l" r="r" t="t"/>
              <a:pathLst>
                <a:path extrusionOk="0" h="16739" w="18373">
                  <a:moveTo>
                    <a:pt x="9186" y="0"/>
                  </a:moveTo>
                  <a:cubicBezTo>
                    <a:pt x="7045" y="0"/>
                    <a:pt x="4903" y="816"/>
                    <a:pt x="3266" y="2449"/>
                  </a:cubicBezTo>
                  <a:cubicBezTo>
                    <a:pt x="1" y="5724"/>
                    <a:pt x="1" y="11015"/>
                    <a:pt x="3266" y="14290"/>
                  </a:cubicBezTo>
                  <a:cubicBezTo>
                    <a:pt x="4903" y="15923"/>
                    <a:pt x="7045" y="16739"/>
                    <a:pt x="9186" y="16739"/>
                  </a:cubicBezTo>
                  <a:cubicBezTo>
                    <a:pt x="11328" y="16739"/>
                    <a:pt x="13469" y="15923"/>
                    <a:pt x="15107" y="14290"/>
                  </a:cubicBezTo>
                  <a:cubicBezTo>
                    <a:pt x="18372" y="11015"/>
                    <a:pt x="18372" y="5724"/>
                    <a:pt x="15107" y="2449"/>
                  </a:cubicBezTo>
                  <a:cubicBezTo>
                    <a:pt x="13469" y="816"/>
                    <a:pt x="11328" y="0"/>
                    <a:pt x="9186"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32"/>
            <p:cNvSpPr/>
            <p:nvPr/>
          </p:nvSpPr>
          <p:spPr>
            <a:xfrm>
              <a:off x="5538235" y="2502893"/>
              <a:ext cx="361960" cy="361960"/>
            </a:xfrm>
            <a:custGeom>
              <a:rect b="b" l="l" r="r" t="t"/>
              <a:pathLst>
                <a:path extrusionOk="0" h="7269" w="7269">
                  <a:moveTo>
                    <a:pt x="3718" y="119"/>
                  </a:moveTo>
                  <a:cubicBezTo>
                    <a:pt x="4593" y="128"/>
                    <a:pt x="5439" y="482"/>
                    <a:pt x="6078" y="1102"/>
                  </a:cubicBezTo>
                  <a:cubicBezTo>
                    <a:pt x="6108" y="1122"/>
                    <a:pt x="6127" y="1151"/>
                    <a:pt x="6157" y="1181"/>
                  </a:cubicBezTo>
                  <a:cubicBezTo>
                    <a:pt x="6777" y="1820"/>
                    <a:pt x="7121" y="2666"/>
                    <a:pt x="7140" y="3541"/>
                  </a:cubicBezTo>
                  <a:lnTo>
                    <a:pt x="7140" y="3630"/>
                  </a:lnTo>
                  <a:lnTo>
                    <a:pt x="7140" y="3659"/>
                  </a:lnTo>
                  <a:cubicBezTo>
                    <a:pt x="7131" y="4554"/>
                    <a:pt x="6786" y="5410"/>
                    <a:pt x="6177" y="6049"/>
                  </a:cubicBezTo>
                  <a:cubicBezTo>
                    <a:pt x="6147" y="6078"/>
                    <a:pt x="6118" y="6108"/>
                    <a:pt x="6098" y="6137"/>
                  </a:cubicBezTo>
                  <a:cubicBezTo>
                    <a:pt x="5459" y="6767"/>
                    <a:pt x="4603" y="7121"/>
                    <a:pt x="3708" y="7141"/>
                  </a:cubicBezTo>
                  <a:lnTo>
                    <a:pt x="3590" y="7141"/>
                  </a:lnTo>
                  <a:cubicBezTo>
                    <a:pt x="2695" y="7131"/>
                    <a:pt x="1830" y="6777"/>
                    <a:pt x="1190" y="6157"/>
                  </a:cubicBezTo>
                  <a:lnTo>
                    <a:pt x="1102" y="6069"/>
                  </a:lnTo>
                  <a:cubicBezTo>
                    <a:pt x="482" y="5429"/>
                    <a:pt x="128" y="4564"/>
                    <a:pt x="118" y="3669"/>
                  </a:cubicBezTo>
                  <a:lnTo>
                    <a:pt x="118" y="3630"/>
                  </a:lnTo>
                  <a:lnTo>
                    <a:pt x="118" y="3551"/>
                  </a:lnTo>
                  <a:cubicBezTo>
                    <a:pt x="138" y="2656"/>
                    <a:pt x="502" y="1800"/>
                    <a:pt x="1131" y="1171"/>
                  </a:cubicBezTo>
                  <a:cubicBezTo>
                    <a:pt x="1151" y="1141"/>
                    <a:pt x="1181" y="1112"/>
                    <a:pt x="1210" y="1082"/>
                  </a:cubicBezTo>
                  <a:cubicBezTo>
                    <a:pt x="1859" y="473"/>
                    <a:pt x="2705" y="128"/>
                    <a:pt x="3590" y="119"/>
                  </a:cubicBezTo>
                  <a:close/>
                  <a:moveTo>
                    <a:pt x="3590" y="0"/>
                  </a:moveTo>
                  <a:cubicBezTo>
                    <a:pt x="2675" y="10"/>
                    <a:pt x="1790" y="374"/>
                    <a:pt x="1131" y="1013"/>
                  </a:cubicBezTo>
                  <a:cubicBezTo>
                    <a:pt x="1102" y="1033"/>
                    <a:pt x="1072" y="1063"/>
                    <a:pt x="1043" y="1092"/>
                  </a:cubicBezTo>
                  <a:cubicBezTo>
                    <a:pt x="394" y="1751"/>
                    <a:pt x="20" y="2626"/>
                    <a:pt x="0" y="3551"/>
                  </a:cubicBezTo>
                  <a:lnTo>
                    <a:pt x="0" y="3630"/>
                  </a:lnTo>
                  <a:lnTo>
                    <a:pt x="0" y="3669"/>
                  </a:lnTo>
                  <a:cubicBezTo>
                    <a:pt x="10" y="4603"/>
                    <a:pt x="374" y="5488"/>
                    <a:pt x="1023" y="6157"/>
                  </a:cubicBezTo>
                  <a:lnTo>
                    <a:pt x="1112" y="6246"/>
                  </a:lnTo>
                  <a:cubicBezTo>
                    <a:pt x="1771" y="6885"/>
                    <a:pt x="2666" y="7259"/>
                    <a:pt x="3590" y="7268"/>
                  </a:cubicBezTo>
                  <a:lnTo>
                    <a:pt x="3718" y="7268"/>
                  </a:lnTo>
                  <a:cubicBezTo>
                    <a:pt x="4642" y="7249"/>
                    <a:pt x="5518" y="6875"/>
                    <a:pt x="6177" y="6226"/>
                  </a:cubicBezTo>
                  <a:cubicBezTo>
                    <a:pt x="6206" y="6196"/>
                    <a:pt x="6236" y="6167"/>
                    <a:pt x="6265" y="6137"/>
                  </a:cubicBezTo>
                  <a:cubicBezTo>
                    <a:pt x="6904" y="5478"/>
                    <a:pt x="7258" y="4593"/>
                    <a:pt x="7268" y="3669"/>
                  </a:cubicBezTo>
                  <a:lnTo>
                    <a:pt x="7268" y="3630"/>
                  </a:lnTo>
                  <a:cubicBezTo>
                    <a:pt x="7268" y="3600"/>
                    <a:pt x="7268" y="3580"/>
                    <a:pt x="7268" y="3551"/>
                  </a:cubicBezTo>
                  <a:cubicBezTo>
                    <a:pt x="7249" y="2636"/>
                    <a:pt x="6885" y="1761"/>
                    <a:pt x="6245" y="1102"/>
                  </a:cubicBezTo>
                  <a:cubicBezTo>
                    <a:pt x="6216" y="1072"/>
                    <a:pt x="6186" y="1053"/>
                    <a:pt x="6157" y="1023"/>
                  </a:cubicBezTo>
                  <a:cubicBezTo>
                    <a:pt x="5498" y="384"/>
                    <a:pt x="4623" y="20"/>
                    <a:pt x="3708"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32"/>
            <p:cNvSpPr/>
            <p:nvPr/>
          </p:nvSpPr>
          <p:spPr>
            <a:xfrm>
              <a:off x="5304651" y="2301126"/>
              <a:ext cx="796820" cy="765250"/>
            </a:xfrm>
            <a:custGeom>
              <a:rect b="b" l="l" r="r" t="t"/>
              <a:pathLst>
                <a:path extrusionOk="0" h="15368" w="16002">
                  <a:moveTo>
                    <a:pt x="8399" y="109"/>
                  </a:moveTo>
                  <a:cubicBezTo>
                    <a:pt x="10366" y="128"/>
                    <a:pt x="12235" y="915"/>
                    <a:pt x="13631" y="2292"/>
                  </a:cubicBezTo>
                  <a:cubicBezTo>
                    <a:pt x="13661" y="2322"/>
                    <a:pt x="13680" y="2341"/>
                    <a:pt x="13710" y="2371"/>
                  </a:cubicBezTo>
                  <a:cubicBezTo>
                    <a:pt x="15087" y="3767"/>
                    <a:pt x="15864" y="5636"/>
                    <a:pt x="15893" y="7593"/>
                  </a:cubicBezTo>
                  <a:lnTo>
                    <a:pt x="15893" y="7721"/>
                  </a:lnTo>
                  <a:cubicBezTo>
                    <a:pt x="15883" y="9678"/>
                    <a:pt x="15106" y="11566"/>
                    <a:pt x="13730" y="12973"/>
                  </a:cubicBezTo>
                  <a:lnTo>
                    <a:pt x="13671" y="13032"/>
                  </a:lnTo>
                  <a:lnTo>
                    <a:pt x="13641" y="13051"/>
                  </a:lnTo>
                  <a:cubicBezTo>
                    <a:pt x="12166" y="14526"/>
                    <a:pt x="10231" y="15264"/>
                    <a:pt x="8296" y="15264"/>
                  </a:cubicBezTo>
                  <a:cubicBezTo>
                    <a:pt x="6361" y="15264"/>
                    <a:pt x="4426" y="14526"/>
                    <a:pt x="2951" y="13051"/>
                  </a:cubicBezTo>
                  <a:cubicBezTo>
                    <a:pt x="0" y="10101"/>
                    <a:pt x="0" y="5311"/>
                    <a:pt x="2951" y="2351"/>
                  </a:cubicBezTo>
                  <a:lnTo>
                    <a:pt x="2960" y="2341"/>
                  </a:lnTo>
                  <a:lnTo>
                    <a:pt x="2970" y="2331"/>
                  </a:lnTo>
                  <a:cubicBezTo>
                    <a:pt x="2990" y="2312"/>
                    <a:pt x="3010" y="2292"/>
                    <a:pt x="3039" y="2272"/>
                  </a:cubicBezTo>
                  <a:cubicBezTo>
                    <a:pt x="4436" y="896"/>
                    <a:pt x="6314" y="119"/>
                    <a:pt x="8281" y="109"/>
                  </a:cubicBezTo>
                  <a:close/>
                  <a:moveTo>
                    <a:pt x="8320" y="1"/>
                  </a:moveTo>
                  <a:cubicBezTo>
                    <a:pt x="5213" y="1"/>
                    <a:pt x="2410" y="1869"/>
                    <a:pt x="1220" y="4741"/>
                  </a:cubicBezTo>
                  <a:cubicBezTo>
                    <a:pt x="30" y="7613"/>
                    <a:pt x="689" y="10917"/>
                    <a:pt x="2882" y="13110"/>
                  </a:cubicBezTo>
                  <a:cubicBezTo>
                    <a:pt x="4349" y="14584"/>
                    <a:pt x="6315" y="15367"/>
                    <a:pt x="8318" y="15367"/>
                  </a:cubicBezTo>
                  <a:cubicBezTo>
                    <a:pt x="9308" y="15367"/>
                    <a:pt x="10308" y="15176"/>
                    <a:pt x="11261" y="14782"/>
                  </a:cubicBezTo>
                  <a:cubicBezTo>
                    <a:pt x="14133" y="13592"/>
                    <a:pt x="16001" y="10789"/>
                    <a:pt x="16001" y="7682"/>
                  </a:cubicBezTo>
                  <a:cubicBezTo>
                    <a:pt x="16001" y="3443"/>
                    <a:pt x="12559" y="10"/>
                    <a:pt x="8320"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32"/>
            <p:cNvSpPr/>
            <p:nvPr/>
          </p:nvSpPr>
          <p:spPr>
            <a:xfrm>
              <a:off x="5666555" y="2631212"/>
              <a:ext cx="104818" cy="104818"/>
            </a:xfrm>
            <a:custGeom>
              <a:rect b="b" l="l" r="r" t="t"/>
              <a:pathLst>
                <a:path extrusionOk="0" h="2105" w="2105">
                  <a:moveTo>
                    <a:pt x="1013" y="0"/>
                  </a:moveTo>
                  <a:cubicBezTo>
                    <a:pt x="777" y="10"/>
                    <a:pt x="551" y="99"/>
                    <a:pt x="374" y="246"/>
                  </a:cubicBezTo>
                  <a:cubicBezTo>
                    <a:pt x="344" y="276"/>
                    <a:pt x="315" y="305"/>
                    <a:pt x="285" y="335"/>
                  </a:cubicBezTo>
                  <a:cubicBezTo>
                    <a:pt x="118" y="502"/>
                    <a:pt x="20" y="728"/>
                    <a:pt x="10" y="974"/>
                  </a:cubicBezTo>
                  <a:cubicBezTo>
                    <a:pt x="0" y="1003"/>
                    <a:pt x="0" y="1023"/>
                    <a:pt x="10" y="1053"/>
                  </a:cubicBezTo>
                  <a:cubicBezTo>
                    <a:pt x="10" y="1062"/>
                    <a:pt x="10" y="1082"/>
                    <a:pt x="10" y="1092"/>
                  </a:cubicBezTo>
                  <a:cubicBezTo>
                    <a:pt x="10" y="1338"/>
                    <a:pt x="108" y="1574"/>
                    <a:pt x="275" y="1751"/>
                  </a:cubicBezTo>
                  <a:cubicBezTo>
                    <a:pt x="295" y="1780"/>
                    <a:pt x="325" y="1810"/>
                    <a:pt x="354" y="1839"/>
                  </a:cubicBezTo>
                  <a:cubicBezTo>
                    <a:pt x="541" y="2006"/>
                    <a:pt x="777" y="2095"/>
                    <a:pt x="1023" y="2105"/>
                  </a:cubicBezTo>
                  <a:lnTo>
                    <a:pt x="1141" y="2105"/>
                  </a:lnTo>
                  <a:cubicBezTo>
                    <a:pt x="1377" y="2085"/>
                    <a:pt x="1603" y="1987"/>
                    <a:pt x="1780" y="1820"/>
                  </a:cubicBezTo>
                  <a:cubicBezTo>
                    <a:pt x="1810" y="1790"/>
                    <a:pt x="1839" y="1761"/>
                    <a:pt x="1859" y="1731"/>
                  </a:cubicBezTo>
                  <a:cubicBezTo>
                    <a:pt x="2016" y="1554"/>
                    <a:pt x="2105" y="1328"/>
                    <a:pt x="2105" y="1092"/>
                  </a:cubicBezTo>
                  <a:cubicBezTo>
                    <a:pt x="2105" y="1082"/>
                    <a:pt x="2105" y="1062"/>
                    <a:pt x="2105" y="1053"/>
                  </a:cubicBezTo>
                  <a:cubicBezTo>
                    <a:pt x="2105" y="1023"/>
                    <a:pt x="2105" y="1003"/>
                    <a:pt x="2105" y="974"/>
                  </a:cubicBezTo>
                  <a:cubicBezTo>
                    <a:pt x="2085" y="738"/>
                    <a:pt x="1997" y="521"/>
                    <a:pt x="1839" y="354"/>
                  </a:cubicBezTo>
                  <a:cubicBezTo>
                    <a:pt x="1819" y="325"/>
                    <a:pt x="1790" y="295"/>
                    <a:pt x="1760" y="266"/>
                  </a:cubicBezTo>
                  <a:cubicBezTo>
                    <a:pt x="1583" y="118"/>
                    <a:pt x="1367" y="20"/>
                    <a:pt x="113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32"/>
            <p:cNvSpPr/>
            <p:nvPr/>
          </p:nvSpPr>
          <p:spPr>
            <a:xfrm>
              <a:off x="5716996" y="2306006"/>
              <a:ext cx="5926" cy="202815"/>
            </a:xfrm>
            <a:custGeom>
              <a:rect b="b" l="l" r="r" t="t"/>
              <a:pathLst>
                <a:path extrusionOk="0" h="4073" w="119">
                  <a:moveTo>
                    <a:pt x="0" y="1"/>
                  </a:moveTo>
                  <a:lnTo>
                    <a:pt x="0" y="4073"/>
                  </a:lnTo>
                  <a:lnTo>
                    <a:pt x="118" y="407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32"/>
            <p:cNvSpPr/>
            <p:nvPr/>
          </p:nvSpPr>
          <p:spPr>
            <a:xfrm>
              <a:off x="5716996" y="2631212"/>
              <a:ext cx="5926" cy="104818"/>
            </a:xfrm>
            <a:custGeom>
              <a:rect b="b" l="l" r="r" t="t"/>
              <a:pathLst>
                <a:path extrusionOk="0" h="2105" w="119">
                  <a:moveTo>
                    <a:pt x="0" y="0"/>
                  </a:moveTo>
                  <a:lnTo>
                    <a:pt x="0" y="2105"/>
                  </a:lnTo>
                  <a:lnTo>
                    <a:pt x="118" y="2105"/>
                  </a:lnTo>
                  <a:lnTo>
                    <a:pt x="118"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32"/>
            <p:cNvSpPr/>
            <p:nvPr/>
          </p:nvSpPr>
          <p:spPr>
            <a:xfrm>
              <a:off x="5716996" y="2858423"/>
              <a:ext cx="5926" cy="200823"/>
            </a:xfrm>
            <a:custGeom>
              <a:rect b="b" l="l" r="r" t="t"/>
              <a:pathLst>
                <a:path extrusionOk="0" h="4033" w="119">
                  <a:moveTo>
                    <a:pt x="118" y="1"/>
                  </a:moveTo>
                  <a:cubicBezTo>
                    <a:pt x="98" y="10"/>
                    <a:pt x="69" y="10"/>
                    <a:pt x="39" y="10"/>
                  </a:cubicBezTo>
                  <a:lnTo>
                    <a:pt x="0" y="10"/>
                  </a:lnTo>
                  <a:lnTo>
                    <a:pt x="0" y="4033"/>
                  </a:lnTo>
                  <a:lnTo>
                    <a:pt x="118" y="4033"/>
                  </a:lnTo>
                  <a:lnTo>
                    <a:pt x="118"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32"/>
            <p:cNvSpPr/>
            <p:nvPr/>
          </p:nvSpPr>
          <p:spPr>
            <a:xfrm>
              <a:off x="5451544" y="2805044"/>
              <a:ext cx="145999" cy="145999"/>
            </a:xfrm>
            <a:custGeom>
              <a:rect b="b" l="l" r="r" t="t"/>
              <a:pathLst>
                <a:path extrusionOk="0" h="2932" w="2932">
                  <a:moveTo>
                    <a:pt x="2853" y="1"/>
                  </a:moveTo>
                  <a:lnTo>
                    <a:pt x="1" y="2843"/>
                  </a:lnTo>
                  <a:lnTo>
                    <a:pt x="89" y="2931"/>
                  </a:lnTo>
                  <a:lnTo>
                    <a:pt x="2931" y="89"/>
                  </a:lnTo>
                  <a:lnTo>
                    <a:pt x="2853"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32"/>
            <p:cNvSpPr/>
            <p:nvPr/>
          </p:nvSpPr>
          <p:spPr>
            <a:xfrm>
              <a:off x="5679750" y="2644408"/>
              <a:ext cx="78427" cy="78427"/>
            </a:xfrm>
            <a:custGeom>
              <a:rect b="b" l="l" r="r" t="t"/>
              <a:pathLst>
                <a:path extrusionOk="0" h="1575" w="1575">
                  <a:moveTo>
                    <a:pt x="1495" y="1"/>
                  </a:moveTo>
                  <a:lnTo>
                    <a:pt x="866" y="630"/>
                  </a:lnTo>
                  <a:lnTo>
                    <a:pt x="807" y="689"/>
                  </a:lnTo>
                  <a:lnTo>
                    <a:pt x="787" y="709"/>
                  </a:lnTo>
                  <a:lnTo>
                    <a:pt x="748" y="738"/>
                  </a:lnTo>
                  <a:lnTo>
                    <a:pt x="669" y="827"/>
                  </a:lnTo>
                  <a:lnTo>
                    <a:pt x="1" y="1486"/>
                  </a:lnTo>
                  <a:cubicBezTo>
                    <a:pt x="30" y="1515"/>
                    <a:pt x="60" y="1545"/>
                    <a:pt x="89" y="1574"/>
                  </a:cubicBezTo>
                  <a:lnTo>
                    <a:pt x="866" y="797"/>
                  </a:lnTo>
                  <a:lnTo>
                    <a:pt x="896" y="768"/>
                  </a:lnTo>
                  <a:lnTo>
                    <a:pt x="1574" y="89"/>
                  </a:lnTo>
                  <a:cubicBezTo>
                    <a:pt x="1545" y="60"/>
                    <a:pt x="1525" y="30"/>
                    <a:pt x="149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32"/>
            <p:cNvSpPr/>
            <p:nvPr/>
          </p:nvSpPr>
          <p:spPr>
            <a:xfrm>
              <a:off x="5840386" y="2414259"/>
              <a:ext cx="147941" cy="147941"/>
            </a:xfrm>
            <a:custGeom>
              <a:rect b="b" l="l" r="r" t="t"/>
              <a:pathLst>
                <a:path extrusionOk="0" h="2971" w="2971">
                  <a:moveTo>
                    <a:pt x="2892" y="0"/>
                  </a:moveTo>
                  <a:lnTo>
                    <a:pt x="89" y="2803"/>
                  </a:lnTo>
                  <a:lnTo>
                    <a:pt x="0" y="2882"/>
                  </a:lnTo>
                  <a:cubicBezTo>
                    <a:pt x="30" y="2911"/>
                    <a:pt x="59" y="2941"/>
                    <a:pt x="89" y="2970"/>
                  </a:cubicBezTo>
                  <a:lnTo>
                    <a:pt x="177" y="2882"/>
                  </a:lnTo>
                  <a:lnTo>
                    <a:pt x="2951" y="109"/>
                  </a:lnTo>
                  <a:lnTo>
                    <a:pt x="2971" y="89"/>
                  </a:lnTo>
                  <a:lnTo>
                    <a:pt x="2892"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32"/>
            <p:cNvSpPr/>
            <p:nvPr/>
          </p:nvSpPr>
          <p:spPr>
            <a:xfrm>
              <a:off x="5343341" y="2679662"/>
              <a:ext cx="201321" cy="5926"/>
            </a:xfrm>
            <a:custGeom>
              <a:rect b="b" l="l" r="r" t="t"/>
              <a:pathLst>
                <a:path extrusionOk="0" h="119" w="4043">
                  <a:moveTo>
                    <a:pt x="0" y="1"/>
                  </a:moveTo>
                  <a:lnTo>
                    <a:pt x="0" y="119"/>
                  </a:lnTo>
                  <a:lnTo>
                    <a:pt x="4042" y="119"/>
                  </a:lnTo>
                  <a:lnTo>
                    <a:pt x="4042" y="80"/>
                  </a:lnTo>
                  <a:lnTo>
                    <a:pt x="404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32"/>
            <p:cNvSpPr/>
            <p:nvPr/>
          </p:nvSpPr>
          <p:spPr>
            <a:xfrm>
              <a:off x="5666555" y="2679662"/>
              <a:ext cx="104818" cy="5926"/>
            </a:xfrm>
            <a:custGeom>
              <a:rect b="b" l="l" r="r" t="t"/>
              <a:pathLst>
                <a:path extrusionOk="0" h="119" w="2105">
                  <a:moveTo>
                    <a:pt x="10" y="1"/>
                  </a:moveTo>
                  <a:cubicBezTo>
                    <a:pt x="0" y="30"/>
                    <a:pt x="0" y="50"/>
                    <a:pt x="10" y="80"/>
                  </a:cubicBezTo>
                  <a:cubicBezTo>
                    <a:pt x="0" y="89"/>
                    <a:pt x="0" y="109"/>
                    <a:pt x="10" y="119"/>
                  </a:cubicBezTo>
                  <a:lnTo>
                    <a:pt x="2105" y="119"/>
                  </a:lnTo>
                  <a:cubicBezTo>
                    <a:pt x="2105" y="109"/>
                    <a:pt x="2105" y="89"/>
                    <a:pt x="2105" y="80"/>
                  </a:cubicBezTo>
                  <a:lnTo>
                    <a:pt x="2105"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32"/>
            <p:cNvSpPr/>
            <p:nvPr/>
          </p:nvSpPr>
          <p:spPr>
            <a:xfrm>
              <a:off x="5894263" y="2679662"/>
              <a:ext cx="202317" cy="5926"/>
            </a:xfrm>
            <a:custGeom>
              <a:rect b="b" l="l" r="r" t="t"/>
              <a:pathLst>
                <a:path extrusionOk="0" h="119" w="4063">
                  <a:moveTo>
                    <a:pt x="0" y="1"/>
                  </a:moveTo>
                  <a:lnTo>
                    <a:pt x="0" y="89"/>
                  </a:lnTo>
                  <a:lnTo>
                    <a:pt x="0" y="119"/>
                  </a:lnTo>
                  <a:lnTo>
                    <a:pt x="4062" y="119"/>
                  </a:lnTo>
                  <a:lnTo>
                    <a:pt x="4062"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32"/>
            <p:cNvSpPr/>
            <p:nvPr/>
          </p:nvSpPr>
          <p:spPr>
            <a:xfrm>
              <a:off x="5451544" y="2414259"/>
              <a:ext cx="146995" cy="146945"/>
            </a:xfrm>
            <a:custGeom>
              <a:rect b="b" l="l" r="r" t="t"/>
              <a:pathLst>
                <a:path extrusionOk="0" h="2951" w="2952">
                  <a:moveTo>
                    <a:pt x="89" y="0"/>
                  </a:moveTo>
                  <a:lnTo>
                    <a:pt x="30" y="59"/>
                  </a:lnTo>
                  <a:lnTo>
                    <a:pt x="10" y="79"/>
                  </a:lnTo>
                  <a:lnTo>
                    <a:pt x="1" y="89"/>
                  </a:lnTo>
                  <a:lnTo>
                    <a:pt x="2863" y="2951"/>
                  </a:lnTo>
                  <a:cubicBezTo>
                    <a:pt x="2892" y="2921"/>
                    <a:pt x="2922" y="2892"/>
                    <a:pt x="2951" y="2862"/>
                  </a:cubicBezTo>
                  <a:lnTo>
                    <a:pt x="89" y="0"/>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32"/>
            <p:cNvSpPr/>
            <p:nvPr/>
          </p:nvSpPr>
          <p:spPr>
            <a:xfrm>
              <a:off x="5680746" y="2643462"/>
              <a:ext cx="78377" cy="78377"/>
            </a:xfrm>
            <a:custGeom>
              <a:rect b="b" l="l" r="r" t="t"/>
              <a:pathLst>
                <a:path extrusionOk="0" h="1574" w="1574">
                  <a:moveTo>
                    <a:pt x="89" y="0"/>
                  </a:moveTo>
                  <a:cubicBezTo>
                    <a:pt x="59" y="30"/>
                    <a:pt x="30" y="59"/>
                    <a:pt x="0" y="89"/>
                  </a:cubicBezTo>
                  <a:lnTo>
                    <a:pt x="640" y="728"/>
                  </a:lnTo>
                  <a:lnTo>
                    <a:pt x="708" y="787"/>
                  </a:lnTo>
                  <a:lnTo>
                    <a:pt x="728" y="816"/>
                  </a:lnTo>
                  <a:lnTo>
                    <a:pt x="767" y="846"/>
                  </a:lnTo>
                  <a:lnTo>
                    <a:pt x="787" y="875"/>
                  </a:lnTo>
                  <a:lnTo>
                    <a:pt x="846" y="934"/>
                  </a:lnTo>
                  <a:lnTo>
                    <a:pt x="1495" y="1574"/>
                  </a:lnTo>
                  <a:cubicBezTo>
                    <a:pt x="1515" y="1544"/>
                    <a:pt x="1544" y="1515"/>
                    <a:pt x="1574" y="1485"/>
                  </a:cubicBezTo>
                  <a:lnTo>
                    <a:pt x="89"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32"/>
            <p:cNvSpPr/>
            <p:nvPr/>
          </p:nvSpPr>
          <p:spPr>
            <a:xfrm>
              <a:off x="5841830" y="2804048"/>
              <a:ext cx="146497" cy="146995"/>
            </a:xfrm>
            <a:custGeom>
              <a:rect b="b" l="l" r="r" t="t"/>
              <a:pathLst>
                <a:path extrusionOk="0" h="2952" w="2942">
                  <a:moveTo>
                    <a:pt x="80" y="1"/>
                  </a:moveTo>
                  <a:cubicBezTo>
                    <a:pt x="50" y="30"/>
                    <a:pt x="21" y="60"/>
                    <a:pt x="1" y="89"/>
                  </a:cubicBezTo>
                  <a:lnTo>
                    <a:pt x="2863" y="2951"/>
                  </a:lnTo>
                  <a:lnTo>
                    <a:pt x="2883" y="2932"/>
                  </a:lnTo>
                  <a:lnTo>
                    <a:pt x="2942" y="2873"/>
                  </a:lnTo>
                  <a:lnTo>
                    <a:pt x="80" y="1"/>
                  </a:ln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32"/>
            <p:cNvSpPr/>
            <p:nvPr/>
          </p:nvSpPr>
          <p:spPr>
            <a:xfrm>
              <a:off x="6034284" y="1889278"/>
              <a:ext cx="556409" cy="955964"/>
            </a:xfrm>
            <a:custGeom>
              <a:rect b="b" l="l" r="r" t="t"/>
              <a:pathLst>
                <a:path extrusionOk="0" h="19198" w="11174">
                  <a:moveTo>
                    <a:pt x="493" y="1"/>
                  </a:moveTo>
                  <a:cubicBezTo>
                    <a:pt x="217" y="1"/>
                    <a:pt x="1" y="227"/>
                    <a:pt x="1" y="502"/>
                  </a:cubicBezTo>
                  <a:lnTo>
                    <a:pt x="1" y="18696"/>
                  </a:lnTo>
                  <a:cubicBezTo>
                    <a:pt x="1" y="18972"/>
                    <a:pt x="217" y="19198"/>
                    <a:pt x="493" y="19198"/>
                  </a:cubicBezTo>
                  <a:lnTo>
                    <a:pt x="9531" y="19198"/>
                  </a:lnTo>
                  <a:lnTo>
                    <a:pt x="10898" y="17890"/>
                  </a:lnTo>
                  <a:cubicBezTo>
                    <a:pt x="11173" y="17890"/>
                    <a:pt x="10770" y="16356"/>
                    <a:pt x="10770" y="16080"/>
                  </a:cubicBezTo>
                  <a:lnTo>
                    <a:pt x="10967" y="4387"/>
                  </a:lnTo>
                  <a:cubicBezTo>
                    <a:pt x="10967" y="4111"/>
                    <a:pt x="11045" y="1938"/>
                    <a:pt x="10770" y="1938"/>
                  </a:cubicBezTo>
                  <a:lnTo>
                    <a:pt x="9531"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32"/>
            <p:cNvSpPr/>
            <p:nvPr/>
          </p:nvSpPr>
          <p:spPr>
            <a:xfrm>
              <a:off x="6508822" y="1889278"/>
              <a:ext cx="126927" cy="955516"/>
            </a:xfrm>
            <a:custGeom>
              <a:rect b="b" l="l" r="r" t="t"/>
              <a:pathLst>
                <a:path extrusionOk="0" h="19189" w="2549">
                  <a:moveTo>
                    <a:pt x="1" y="1"/>
                  </a:moveTo>
                  <a:lnTo>
                    <a:pt x="1" y="19188"/>
                  </a:lnTo>
                  <a:lnTo>
                    <a:pt x="2056" y="19188"/>
                  </a:lnTo>
                  <a:cubicBezTo>
                    <a:pt x="2332" y="19188"/>
                    <a:pt x="2548" y="18972"/>
                    <a:pt x="2548" y="18696"/>
                  </a:cubicBezTo>
                  <a:lnTo>
                    <a:pt x="2548" y="502"/>
                  </a:lnTo>
                  <a:cubicBezTo>
                    <a:pt x="2548" y="227"/>
                    <a:pt x="2322" y="1"/>
                    <a:pt x="204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32"/>
            <p:cNvSpPr/>
            <p:nvPr/>
          </p:nvSpPr>
          <p:spPr>
            <a:xfrm>
              <a:off x="6395242" y="2196309"/>
              <a:ext cx="466729" cy="191561"/>
            </a:xfrm>
            <a:custGeom>
              <a:rect b="b" l="l" r="r" t="t"/>
              <a:pathLst>
                <a:path extrusionOk="0" h="3847" w="9373">
                  <a:moveTo>
                    <a:pt x="0" y="1"/>
                  </a:moveTo>
                  <a:lnTo>
                    <a:pt x="0" y="3846"/>
                  </a:lnTo>
                  <a:lnTo>
                    <a:pt x="9373" y="3846"/>
                  </a:lnTo>
                  <a:lnTo>
                    <a:pt x="8930" y="1820"/>
                  </a:lnTo>
                  <a:lnTo>
                    <a:pt x="937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32"/>
            <p:cNvSpPr/>
            <p:nvPr/>
          </p:nvSpPr>
          <p:spPr>
            <a:xfrm>
              <a:off x="6820285" y="2196309"/>
              <a:ext cx="41678" cy="191561"/>
            </a:xfrm>
            <a:custGeom>
              <a:rect b="b" l="l" r="r" t="t"/>
              <a:pathLst>
                <a:path extrusionOk="0" h="3847" w="837">
                  <a:moveTo>
                    <a:pt x="837" y="1"/>
                  </a:moveTo>
                  <a:cubicBezTo>
                    <a:pt x="837" y="1"/>
                    <a:pt x="188" y="316"/>
                    <a:pt x="60" y="1653"/>
                  </a:cubicBezTo>
                  <a:cubicBezTo>
                    <a:pt x="1" y="2460"/>
                    <a:pt x="276" y="3256"/>
                    <a:pt x="837" y="3846"/>
                  </a:cubicBezTo>
                  <a:lnTo>
                    <a:pt x="83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32"/>
            <p:cNvSpPr/>
            <p:nvPr/>
          </p:nvSpPr>
          <p:spPr>
            <a:xfrm>
              <a:off x="6366810" y="2189986"/>
              <a:ext cx="148439" cy="202765"/>
            </a:xfrm>
            <a:custGeom>
              <a:rect b="b" l="l" r="r" t="t"/>
              <a:pathLst>
                <a:path extrusionOk="0" h="4072" w="2981">
                  <a:moveTo>
                    <a:pt x="2105" y="0"/>
                  </a:moveTo>
                  <a:cubicBezTo>
                    <a:pt x="1525" y="0"/>
                    <a:pt x="965" y="246"/>
                    <a:pt x="571" y="669"/>
                  </a:cubicBezTo>
                  <a:cubicBezTo>
                    <a:pt x="188" y="1072"/>
                    <a:pt x="1" y="1623"/>
                    <a:pt x="40" y="2183"/>
                  </a:cubicBezTo>
                  <a:lnTo>
                    <a:pt x="40" y="2242"/>
                  </a:lnTo>
                  <a:cubicBezTo>
                    <a:pt x="158" y="3285"/>
                    <a:pt x="1043" y="4072"/>
                    <a:pt x="2096" y="4072"/>
                  </a:cubicBezTo>
                  <a:lnTo>
                    <a:pt x="2892" y="4072"/>
                  </a:lnTo>
                  <a:cubicBezTo>
                    <a:pt x="2978" y="4072"/>
                    <a:pt x="2981" y="3943"/>
                    <a:pt x="2901" y="3943"/>
                  </a:cubicBezTo>
                  <a:cubicBezTo>
                    <a:pt x="2898" y="3943"/>
                    <a:pt x="2895" y="3943"/>
                    <a:pt x="2892" y="3944"/>
                  </a:cubicBezTo>
                  <a:lnTo>
                    <a:pt x="2096" y="3944"/>
                  </a:lnTo>
                  <a:cubicBezTo>
                    <a:pt x="1102" y="3944"/>
                    <a:pt x="276" y="3206"/>
                    <a:pt x="168" y="2223"/>
                  </a:cubicBezTo>
                  <a:lnTo>
                    <a:pt x="168" y="2174"/>
                  </a:lnTo>
                  <a:cubicBezTo>
                    <a:pt x="129" y="1652"/>
                    <a:pt x="306" y="1141"/>
                    <a:pt x="670" y="757"/>
                  </a:cubicBezTo>
                  <a:cubicBezTo>
                    <a:pt x="1033" y="354"/>
                    <a:pt x="1555" y="128"/>
                    <a:pt x="2105" y="128"/>
                  </a:cubicBezTo>
                  <a:lnTo>
                    <a:pt x="2833" y="128"/>
                  </a:lnTo>
                  <a:cubicBezTo>
                    <a:pt x="2873" y="128"/>
                    <a:pt x="2902" y="98"/>
                    <a:pt x="2902" y="69"/>
                  </a:cubicBezTo>
                  <a:cubicBezTo>
                    <a:pt x="2902" y="30"/>
                    <a:pt x="2873" y="0"/>
                    <a:pt x="2833"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32"/>
            <p:cNvSpPr/>
            <p:nvPr/>
          </p:nvSpPr>
          <p:spPr>
            <a:xfrm>
              <a:off x="6746838" y="2196807"/>
              <a:ext cx="41678" cy="191063"/>
            </a:xfrm>
            <a:custGeom>
              <a:rect b="b" l="l" r="r" t="t"/>
              <a:pathLst>
                <a:path extrusionOk="0" h="3837" w="837">
                  <a:moveTo>
                    <a:pt x="679" y="1"/>
                  </a:moveTo>
                  <a:cubicBezTo>
                    <a:pt x="601" y="119"/>
                    <a:pt x="532" y="256"/>
                    <a:pt x="473" y="394"/>
                  </a:cubicBezTo>
                  <a:cubicBezTo>
                    <a:pt x="1" y="1496"/>
                    <a:pt x="1" y="2735"/>
                    <a:pt x="463" y="3836"/>
                  </a:cubicBezTo>
                  <a:lnTo>
                    <a:pt x="601" y="3836"/>
                  </a:lnTo>
                  <a:cubicBezTo>
                    <a:pt x="128" y="2755"/>
                    <a:pt x="128" y="1525"/>
                    <a:pt x="591" y="443"/>
                  </a:cubicBezTo>
                  <a:cubicBezTo>
                    <a:pt x="660" y="286"/>
                    <a:pt x="738" y="138"/>
                    <a:pt x="837" y="1"/>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32"/>
            <p:cNvSpPr/>
            <p:nvPr/>
          </p:nvSpPr>
          <p:spPr>
            <a:xfrm>
              <a:off x="6205228" y="2034727"/>
              <a:ext cx="118562" cy="101632"/>
            </a:xfrm>
            <a:custGeom>
              <a:rect b="b" l="l" r="r" t="t"/>
              <a:pathLst>
                <a:path extrusionOk="0" h="2041" w="2381">
                  <a:moveTo>
                    <a:pt x="1361" y="131"/>
                  </a:moveTo>
                  <a:cubicBezTo>
                    <a:pt x="1817" y="131"/>
                    <a:pt x="2253" y="485"/>
                    <a:pt x="2253" y="1023"/>
                  </a:cubicBezTo>
                  <a:cubicBezTo>
                    <a:pt x="2253" y="1515"/>
                    <a:pt x="1859" y="1908"/>
                    <a:pt x="1367" y="1908"/>
                  </a:cubicBezTo>
                  <a:cubicBezTo>
                    <a:pt x="571" y="1908"/>
                    <a:pt x="177" y="954"/>
                    <a:pt x="738" y="394"/>
                  </a:cubicBezTo>
                  <a:cubicBezTo>
                    <a:pt x="920" y="212"/>
                    <a:pt x="1143" y="131"/>
                    <a:pt x="1361" y="131"/>
                  </a:cubicBezTo>
                  <a:close/>
                  <a:moveTo>
                    <a:pt x="1367" y="0"/>
                  </a:moveTo>
                  <a:cubicBezTo>
                    <a:pt x="463" y="0"/>
                    <a:pt x="0" y="1102"/>
                    <a:pt x="649" y="1741"/>
                  </a:cubicBezTo>
                  <a:cubicBezTo>
                    <a:pt x="856" y="1948"/>
                    <a:pt x="1110" y="2041"/>
                    <a:pt x="1359" y="2041"/>
                  </a:cubicBezTo>
                  <a:cubicBezTo>
                    <a:pt x="1881" y="2041"/>
                    <a:pt x="2380" y="1635"/>
                    <a:pt x="2380" y="1023"/>
                  </a:cubicBezTo>
                  <a:cubicBezTo>
                    <a:pt x="2380" y="463"/>
                    <a:pt x="1928" y="0"/>
                    <a:pt x="1367"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32"/>
            <p:cNvSpPr/>
            <p:nvPr/>
          </p:nvSpPr>
          <p:spPr>
            <a:xfrm>
              <a:off x="6169475" y="2479888"/>
              <a:ext cx="181254" cy="154962"/>
            </a:xfrm>
            <a:custGeom>
              <a:rect b="b" l="l" r="r" t="t"/>
              <a:pathLst>
                <a:path extrusionOk="0" h="3112" w="3640">
                  <a:moveTo>
                    <a:pt x="2075" y="117"/>
                  </a:moveTo>
                  <a:cubicBezTo>
                    <a:pt x="2810" y="117"/>
                    <a:pt x="3511" y="689"/>
                    <a:pt x="3511" y="1554"/>
                  </a:cubicBezTo>
                  <a:cubicBezTo>
                    <a:pt x="3511" y="2341"/>
                    <a:pt x="2872" y="2980"/>
                    <a:pt x="2085" y="2980"/>
                  </a:cubicBezTo>
                  <a:cubicBezTo>
                    <a:pt x="807" y="2980"/>
                    <a:pt x="168" y="1436"/>
                    <a:pt x="1072" y="541"/>
                  </a:cubicBezTo>
                  <a:cubicBezTo>
                    <a:pt x="1365" y="248"/>
                    <a:pt x="1724" y="117"/>
                    <a:pt x="2075" y="117"/>
                  </a:cubicBezTo>
                  <a:close/>
                  <a:moveTo>
                    <a:pt x="2085" y="0"/>
                  </a:moveTo>
                  <a:cubicBezTo>
                    <a:pt x="699" y="0"/>
                    <a:pt x="0" y="1672"/>
                    <a:pt x="984" y="2656"/>
                  </a:cubicBezTo>
                  <a:cubicBezTo>
                    <a:pt x="1302" y="2970"/>
                    <a:pt x="1691" y="3111"/>
                    <a:pt x="2073" y="3111"/>
                  </a:cubicBezTo>
                  <a:cubicBezTo>
                    <a:pt x="2873" y="3111"/>
                    <a:pt x="3639" y="2493"/>
                    <a:pt x="3639" y="1554"/>
                  </a:cubicBezTo>
                  <a:cubicBezTo>
                    <a:pt x="3639" y="689"/>
                    <a:pt x="2941" y="0"/>
                    <a:pt x="2085" y="0"/>
                  </a:cubicBezTo>
                  <a:close/>
                </a:path>
              </a:pathLst>
            </a:custGeom>
            <a:solidFill>
              <a:schemeClr val="accent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32"/>
            <p:cNvSpPr/>
            <p:nvPr/>
          </p:nvSpPr>
          <p:spPr>
            <a:xfrm>
              <a:off x="6129300" y="2844800"/>
              <a:ext cx="142549" cy="785006"/>
            </a:xfrm>
            <a:custGeom>
              <a:rect b="b" l="l" r="r" t="t"/>
              <a:pathLst>
                <a:path extrusionOk="0" h="16779" w="2863">
                  <a:moveTo>
                    <a:pt x="1" y="0"/>
                  </a:moveTo>
                  <a:lnTo>
                    <a:pt x="1" y="16778"/>
                  </a:lnTo>
                  <a:lnTo>
                    <a:pt x="2863" y="16778"/>
                  </a:lnTo>
                  <a:lnTo>
                    <a:pt x="2863"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32"/>
            <p:cNvSpPr/>
            <p:nvPr/>
          </p:nvSpPr>
          <p:spPr>
            <a:xfrm>
              <a:off x="5730690" y="3481349"/>
              <a:ext cx="938835" cy="162630"/>
            </a:xfrm>
            <a:custGeom>
              <a:rect b="b" l="l" r="r" t="t"/>
              <a:pathLst>
                <a:path extrusionOk="0" h="3266" w="18854">
                  <a:moveTo>
                    <a:pt x="8212" y="0"/>
                  </a:moveTo>
                  <a:lnTo>
                    <a:pt x="4" y="3264"/>
                  </a:lnTo>
                  <a:lnTo>
                    <a:pt x="4" y="3264"/>
                  </a:lnTo>
                  <a:cubicBezTo>
                    <a:pt x="286" y="3196"/>
                    <a:pt x="18854" y="3177"/>
                    <a:pt x="18854" y="3177"/>
                  </a:cubicBezTo>
                  <a:lnTo>
                    <a:pt x="10592" y="0"/>
                  </a:lnTo>
                  <a:close/>
                  <a:moveTo>
                    <a:pt x="4" y="3264"/>
                  </a:moveTo>
                  <a:lnTo>
                    <a:pt x="4" y="3264"/>
                  </a:lnTo>
                  <a:cubicBezTo>
                    <a:pt x="2" y="3265"/>
                    <a:pt x="1" y="3265"/>
                    <a:pt x="0" y="3265"/>
                  </a:cubicBezTo>
                  <a:lnTo>
                    <a:pt x="4" y="3264"/>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32"/>
            <p:cNvSpPr/>
            <p:nvPr/>
          </p:nvSpPr>
          <p:spPr>
            <a:xfrm>
              <a:off x="6954978" y="3504354"/>
              <a:ext cx="407970" cy="371272"/>
            </a:xfrm>
            <a:custGeom>
              <a:rect b="b" l="l" r="r" t="t"/>
              <a:pathLst>
                <a:path extrusionOk="0" h="7456" w="8193">
                  <a:moveTo>
                    <a:pt x="4093" y="1"/>
                  </a:moveTo>
                  <a:cubicBezTo>
                    <a:pt x="3138" y="1"/>
                    <a:pt x="2184" y="364"/>
                    <a:pt x="1456" y="1092"/>
                  </a:cubicBezTo>
                  <a:cubicBezTo>
                    <a:pt x="0" y="2548"/>
                    <a:pt x="0" y="4908"/>
                    <a:pt x="1456" y="6364"/>
                  </a:cubicBezTo>
                  <a:cubicBezTo>
                    <a:pt x="2184" y="7091"/>
                    <a:pt x="3138" y="7455"/>
                    <a:pt x="4093" y="7455"/>
                  </a:cubicBezTo>
                  <a:cubicBezTo>
                    <a:pt x="5048" y="7455"/>
                    <a:pt x="6005" y="7091"/>
                    <a:pt x="6737" y="6364"/>
                  </a:cubicBezTo>
                  <a:cubicBezTo>
                    <a:pt x="8193" y="4908"/>
                    <a:pt x="8193" y="2548"/>
                    <a:pt x="6737" y="1092"/>
                  </a:cubicBezTo>
                  <a:cubicBezTo>
                    <a:pt x="6005" y="364"/>
                    <a:pt x="5048" y="1"/>
                    <a:pt x="4093"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32"/>
            <p:cNvSpPr/>
            <p:nvPr/>
          </p:nvSpPr>
          <p:spPr>
            <a:xfrm>
              <a:off x="6553388" y="3363337"/>
              <a:ext cx="730244" cy="262021"/>
            </a:xfrm>
            <a:custGeom>
              <a:rect b="b" l="l" r="r" t="t"/>
              <a:pathLst>
                <a:path extrusionOk="0" fill="none" h="5262" w="14665">
                  <a:moveTo>
                    <a:pt x="1250" y="167"/>
                  </a:moveTo>
                  <a:cubicBezTo>
                    <a:pt x="1" y="1603"/>
                    <a:pt x="916" y="3846"/>
                    <a:pt x="2814" y="4003"/>
                  </a:cubicBezTo>
                  <a:cubicBezTo>
                    <a:pt x="4200" y="4111"/>
                    <a:pt x="5459" y="2862"/>
                    <a:pt x="5597" y="1475"/>
                  </a:cubicBezTo>
                  <a:cubicBezTo>
                    <a:pt x="5636" y="1131"/>
                    <a:pt x="5607" y="767"/>
                    <a:pt x="5420" y="472"/>
                  </a:cubicBezTo>
                  <a:cubicBezTo>
                    <a:pt x="5233" y="187"/>
                    <a:pt x="4849" y="0"/>
                    <a:pt x="4525" y="118"/>
                  </a:cubicBezTo>
                  <a:cubicBezTo>
                    <a:pt x="4230" y="236"/>
                    <a:pt x="4072" y="561"/>
                    <a:pt x="3994" y="875"/>
                  </a:cubicBezTo>
                  <a:cubicBezTo>
                    <a:pt x="3551" y="2537"/>
                    <a:pt x="4692" y="4455"/>
                    <a:pt x="6364" y="4858"/>
                  </a:cubicBezTo>
                  <a:cubicBezTo>
                    <a:pt x="8046" y="5262"/>
                    <a:pt x="9934" y="4072"/>
                    <a:pt x="10288" y="2380"/>
                  </a:cubicBezTo>
                  <a:cubicBezTo>
                    <a:pt x="10396" y="1987"/>
                    <a:pt x="10367" y="1564"/>
                    <a:pt x="10209" y="1180"/>
                  </a:cubicBezTo>
                  <a:cubicBezTo>
                    <a:pt x="10032" y="816"/>
                    <a:pt x="9659" y="521"/>
                    <a:pt x="9246" y="551"/>
                  </a:cubicBezTo>
                  <a:cubicBezTo>
                    <a:pt x="8793" y="571"/>
                    <a:pt x="8429" y="984"/>
                    <a:pt x="8341" y="1436"/>
                  </a:cubicBezTo>
                  <a:cubicBezTo>
                    <a:pt x="8252" y="1879"/>
                    <a:pt x="8400" y="2341"/>
                    <a:pt x="8636" y="2734"/>
                  </a:cubicBezTo>
                  <a:cubicBezTo>
                    <a:pt x="9305" y="3885"/>
                    <a:pt x="10613" y="4514"/>
                    <a:pt x="11940" y="4327"/>
                  </a:cubicBezTo>
                  <a:cubicBezTo>
                    <a:pt x="13258" y="4141"/>
                    <a:pt x="14340" y="3167"/>
                    <a:pt x="14665" y="1879"/>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32"/>
            <p:cNvSpPr/>
            <p:nvPr/>
          </p:nvSpPr>
          <p:spPr>
            <a:xfrm>
              <a:off x="6241926" y="1222284"/>
              <a:ext cx="693047" cy="264511"/>
            </a:xfrm>
            <a:custGeom>
              <a:rect b="b" l="l" r="r" t="t"/>
              <a:pathLst>
                <a:path extrusionOk="0" fill="none" h="5312" w="13918">
                  <a:moveTo>
                    <a:pt x="444" y="5311"/>
                  </a:moveTo>
                  <a:cubicBezTo>
                    <a:pt x="1" y="4259"/>
                    <a:pt x="178" y="2961"/>
                    <a:pt x="935" y="2115"/>
                  </a:cubicBezTo>
                  <a:cubicBezTo>
                    <a:pt x="1683" y="1259"/>
                    <a:pt x="3001" y="935"/>
                    <a:pt x="4033" y="1397"/>
                  </a:cubicBezTo>
                  <a:cubicBezTo>
                    <a:pt x="5076" y="1869"/>
                    <a:pt x="5715" y="3118"/>
                    <a:pt x="5410" y="4220"/>
                  </a:cubicBezTo>
                  <a:cubicBezTo>
                    <a:pt x="5381" y="4338"/>
                    <a:pt x="5331" y="4456"/>
                    <a:pt x="5253" y="4564"/>
                  </a:cubicBezTo>
                  <a:cubicBezTo>
                    <a:pt x="4909" y="4997"/>
                    <a:pt x="4112" y="4672"/>
                    <a:pt x="3964" y="4131"/>
                  </a:cubicBezTo>
                  <a:cubicBezTo>
                    <a:pt x="3817" y="3590"/>
                    <a:pt x="4102" y="3030"/>
                    <a:pt x="4446" y="2577"/>
                  </a:cubicBezTo>
                  <a:cubicBezTo>
                    <a:pt x="4928" y="1948"/>
                    <a:pt x="5548" y="1397"/>
                    <a:pt x="6295" y="1122"/>
                  </a:cubicBezTo>
                  <a:cubicBezTo>
                    <a:pt x="7043" y="846"/>
                    <a:pt x="7928" y="896"/>
                    <a:pt x="8587" y="1348"/>
                  </a:cubicBezTo>
                  <a:cubicBezTo>
                    <a:pt x="9275" y="1840"/>
                    <a:pt x="9600" y="2705"/>
                    <a:pt x="9708" y="3541"/>
                  </a:cubicBezTo>
                  <a:cubicBezTo>
                    <a:pt x="9777" y="4102"/>
                    <a:pt x="9669" y="4810"/>
                    <a:pt x="9128" y="4977"/>
                  </a:cubicBezTo>
                  <a:cubicBezTo>
                    <a:pt x="8705" y="5105"/>
                    <a:pt x="8243" y="4761"/>
                    <a:pt x="8115" y="4338"/>
                  </a:cubicBezTo>
                  <a:cubicBezTo>
                    <a:pt x="7977" y="3905"/>
                    <a:pt x="8105" y="3443"/>
                    <a:pt x="8292" y="3040"/>
                  </a:cubicBezTo>
                  <a:cubicBezTo>
                    <a:pt x="9216" y="1023"/>
                    <a:pt x="11881" y="1"/>
                    <a:pt x="13917" y="886"/>
                  </a:cubicBezTo>
                </a:path>
              </a:pathLst>
            </a:custGeom>
            <a:noFill/>
            <a:ln cap="rnd" cmpd="sng" w="9525">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37" name="Google Shape;1437;p32"/>
          <p:cNvGrpSpPr/>
          <p:nvPr/>
        </p:nvGrpSpPr>
        <p:grpSpPr>
          <a:xfrm>
            <a:off x="257577" y="4164479"/>
            <a:ext cx="1299031" cy="763082"/>
            <a:chOff x="3285175" y="1554625"/>
            <a:chExt cx="1458275" cy="856625"/>
          </a:xfrm>
        </p:grpSpPr>
        <p:sp>
          <p:nvSpPr>
            <p:cNvPr id="1438" name="Google Shape;1438;p32"/>
            <p:cNvSpPr/>
            <p:nvPr/>
          </p:nvSpPr>
          <p:spPr>
            <a:xfrm>
              <a:off x="3285175" y="1554625"/>
              <a:ext cx="1458275" cy="856625"/>
            </a:xfrm>
            <a:custGeom>
              <a:rect b="b" l="l" r="r" t="t"/>
              <a:pathLst>
                <a:path extrusionOk="0" h="34265" w="58331">
                  <a:moveTo>
                    <a:pt x="49735" y="0"/>
                  </a:moveTo>
                  <a:cubicBezTo>
                    <a:pt x="49686" y="0"/>
                    <a:pt x="49637" y="10"/>
                    <a:pt x="49578" y="20"/>
                  </a:cubicBezTo>
                  <a:lnTo>
                    <a:pt x="12766" y="5331"/>
                  </a:lnTo>
                  <a:cubicBezTo>
                    <a:pt x="12166" y="5419"/>
                    <a:pt x="11743" y="5980"/>
                    <a:pt x="11832" y="6589"/>
                  </a:cubicBezTo>
                  <a:lnTo>
                    <a:pt x="12432" y="10691"/>
                  </a:lnTo>
                  <a:lnTo>
                    <a:pt x="4102" y="11645"/>
                  </a:lnTo>
                  <a:cubicBezTo>
                    <a:pt x="3512" y="11704"/>
                    <a:pt x="3079" y="12215"/>
                    <a:pt x="3118" y="12805"/>
                  </a:cubicBezTo>
                  <a:cubicBezTo>
                    <a:pt x="3118" y="12844"/>
                    <a:pt x="3315" y="16621"/>
                    <a:pt x="925" y="17300"/>
                  </a:cubicBezTo>
                  <a:cubicBezTo>
                    <a:pt x="345" y="17457"/>
                    <a:pt x="1" y="18047"/>
                    <a:pt x="148" y="18627"/>
                  </a:cubicBezTo>
                  <a:lnTo>
                    <a:pt x="3069" y="30331"/>
                  </a:lnTo>
                  <a:cubicBezTo>
                    <a:pt x="3196" y="30836"/>
                    <a:pt x="3647" y="31176"/>
                    <a:pt x="4145" y="31176"/>
                  </a:cubicBezTo>
                  <a:cubicBezTo>
                    <a:pt x="4228" y="31176"/>
                    <a:pt x="4312" y="31167"/>
                    <a:pt x="4397" y="31147"/>
                  </a:cubicBezTo>
                  <a:cubicBezTo>
                    <a:pt x="4646" y="31095"/>
                    <a:pt x="4895" y="31066"/>
                    <a:pt x="5144" y="31066"/>
                  </a:cubicBezTo>
                  <a:cubicBezTo>
                    <a:pt x="5180" y="31066"/>
                    <a:pt x="5216" y="31067"/>
                    <a:pt x="5252" y="31068"/>
                  </a:cubicBezTo>
                  <a:cubicBezTo>
                    <a:pt x="6954" y="31068"/>
                    <a:pt x="8095" y="31894"/>
                    <a:pt x="8645" y="33507"/>
                  </a:cubicBezTo>
                  <a:cubicBezTo>
                    <a:pt x="8793" y="33960"/>
                    <a:pt x="9216" y="34255"/>
                    <a:pt x="9688" y="34264"/>
                  </a:cubicBezTo>
                  <a:cubicBezTo>
                    <a:pt x="9747" y="34255"/>
                    <a:pt x="9796" y="34255"/>
                    <a:pt x="9855" y="34245"/>
                  </a:cubicBezTo>
                  <a:lnTo>
                    <a:pt x="46893" y="28619"/>
                  </a:lnTo>
                  <a:cubicBezTo>
                    <a:pt x="47473" y="28531"/>
                    <a:pt x="47886" y="28010"/>
                    <a:pt x="47827" y="27419"/>
                  </a:cubicBezTo>
                  <a:cubicBezTo>
                    <a:pt x="47817" y="27311"/>
                    <a:pt x="47601" y="24715"/>
                    <a:pt x="50158" y="23830"/>
                  </a:cubicBezTo>
                  <a:cubicBezTo>
                    <a:pt x="50247" y="23849"/>
                    <a:pt x="50335" y="23859"/>
                    <a:pt x="50424" y="23859"/>
                  </a:cubicBezTo>
                  <a:cubicBezTo>
                    <a:pt x="50522" y="23859"/>
                    <a:pt x="50620" y="23849"/>
                    <a:pt x="50719" y="23820"/>
                  </a:cubicBezTo>
                  <a:cubicBezTo>
                    <a:pt x="51397" y="23663"/>
                    <a:pt x="51810" y="22984"/>
                    <a:pt x="51653" y="22305"/>
                  </a:cubicBezTo>
                  <a:lnTo>
                    <a:pt x="51407" y="21312"/>
                  </a:lnTo>
                  <a:lnTo>
                    <a:pt x="54574" y="20437"/>
                  </a:lnTo>
                  <a:cubicBezTo>
                    <a:pt x="55125" y="20279"/>
                    <a:pt x="55459" y="19739"/>
                    <a:pt x="55371" y="19178"/>
                  </a:cubicBezTo>
                  <a:cubicBezTo>
                    <a:pt x="55282" y="18539"/>
                    <a:pt x="55302" y="17899"/>
                    <a:pt x="55439" y="17280"/>
                  </a:cubicBezTo>
                  <a:cubicBezTo>
                    <a:pt x="55705" y="16149"/>
                    <a:pt x="56344" y="15470"/>
                    <a:pt x="57406" y="15205"/>
                  </a:cubicBezTo>
                  <a:cubicBezTo>
                    <a:pt x="57967" y="15057"/>
                    <a:pt x="58331" y="14497"/>
                    <a:pt x="58223" y="13926"/>
                  </a:cubicBezTo>
                  <a:lnTo>
                    <a:pt x="56216" y="3364"/>
                  </a:lnTo>
                  <a:cubicBezTo>
                    <a:pt x="56113" y="2839"/>
                    <a:pt x="55656" y="2465"/>
                    <a:pt x="55142" y="2465"/>
                  </a:cubicBezTo>
                  <a:cubicBezTo>
                    <a:pt x="55068" y="2465"/>
                    <a:pt x="54993" y="2472"/>
                    <a:pt x="54918" y="2488"/>
                  </a:cubicBezTo>
                  <a:cubicBezTo>
                    <a:pt x="54603" y="2538"/>
                    <a:pt x="54279" y="2557"/>
                    <a:pt x="53954" y="2557"/>
                  </a:cubicBezTo>
                  <a:cubicBezTo>
                    <a:pt x="52273" y="2557"/>
                    <a:pt x="51201" y="1947"/>
                    <a:pt x="50788" y="738"/>
                  </a:cubicBezTo>
                  <a:cubicBezTo>
                    <a:pt x="50630" y="295"/>
                    <a:pt x="50207" y="0"/>
                    <a:pt x="49735"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32"/>
            <p:cNvSpPr/>
            <p:nvPr/>
          </p:nvSpPr>
          <p:spPr>
            <a:xfrm>
              <a:off x="3306325" y="1580675"/>
              <a:ext cx="1397800" cy="800825"/>
            </a:xfrm>
            <a:custGeom>
              <a:rect b="b" l="l" r="r" t="t"/>
              <a:pathLst>
                <a:path extrusionOk="0" h="32033" w="55912">
                  <a:moveTo>
                    <a:pt x="48515" y="1"/>
                  </a:moveTo>
                  <a:lnTo>
                    <a:pt x="11704" y="5311"/>
                  </a:lnTo>
                  <a:lnTo>
                    <a:pt x="12481" y="10553"/>
                  </a:lnTo>
                  <a:lnTo>
                    <a:pt x="3000" y="11625"/>
                  </a:lnTo>
                  <a:cubicBezTo>
                    <a:pt x="3000" y="11625"/>
                    <a:pt x="3315" y="16326"/>
                    <a:pt x="0" y="17251"/>
                  </a:cubicBezTo>
                  <a:lnTo>
                    <a:pt x="2931" y="28954"/>
                  </a:lnTo>
                  <a:cubicBezTo>
                    <a:pt x="2931" y="28954"/>
                    <a:pt x="3382" y="28845"/>
                    <a:pt x="4036" y="28845"/>
                  </a:cubicBezTo>
                  <a:cubicBezTo>
                    <a:pt x="5367" y="28845"/>
                    <a:pt x="7538" y="29296"/>
                    <a:pt x="8468" y="32032"/>
                  </a:cubicBezTo>
                  <a:lnTo>
                    <a:pt x="45516" y="26417"/>
                  </a:lnTo>
                  <a:cubicBezTo>
                    <a:pt x="45516" y="26417"/>
                    <a:pt x="45132" y="22414"/>
                    <a:pt x="49214" y="21490"/>
                  </a:cubicBezTo>
                  <a:lnTo>
                    <a:pt x="48899" y="19405"/>
                  </a:lnTo>
                  <a:lnTo>
                    <a:pt x="53059" y="18254"/>
                  </a:lnTo>
                  <a:cubicBezTo>
                    <a:pt x="53059" y="18254"/>
                    <a:pt x="52292" y="13937"/>
                    <a:pt x="55911" y="13012"/>
                  </a:cubicBezTo>
                  <a:lnTo>
                    <a:pt x="53905" y="2459"/>
                  </a:lnTo>
                  <a:cubicBezTo>
                    <a:pt x="53905" y="2459"/>
                    <a:pt x="53415" y="2559"/>
                    <a:pt x="52722" y="2559"/>
                  </a:cubicBezTo>
                  <a:cubicBezTo>
                    <a:pt x="51381" y="2559"/>
                    <a:pt x="49281" y="2186"/>
                    <a:pt x="4851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32"/>
            <p:cNvSpPr/>
            <p:nvPr/>
          </p:nvSpPr>
          <p:spPr>
            <a:xfrm>
              <a:off x="3598900" y="1713450"/>
              <a:ext cx="730500" cy="131075"/>
            </a:xfrm>
            <a:custGeom>
              <a:rect b="b" l="l" r="r" t="t"/>
              <a:pathLst>
                <a:path extrusionOk="0" h="5243" w="29220">
                  <a:moveTo>
                    <a:pt x="1" y="0"/>
                  </a:moveTo>
                  <a:lnTo>
                    <a:pt x="778" y="5242"/>
                  </a:lnTo>
                  <a:lnTo>
                    <a:pt x="29220" y="1053"/>
                  </a:lnTo>
                  <a:lnTo>
                    <a:pt x="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32"/>
            <p:cNvSpPr/>
            <p:nvPr/>
          </p:nvSpPr>
          <p:spPr>
            <a:xfrm>
              <a:off x="4326650" y="1740200"/>
              <a:ext cx="213975" cy="381425"/>
            </a:xfrm>
            <a:custGeom>
              <a:rect b="b" l="l" r="r" t="t"/>
              <a:pathLst>
                <a:path extrusionOk="0" h="15257" w="8559">
                  <a:moveTo>
                    <a:pt x="164" y="1"/>
                  </a:moveTo>
                  <a:cubicBezTo>
                    <a:pt x="83" y="1"/>
                    <a:pt x="0" y="63"/>
                    <a:pt x="12" y="170"/>
                  </a:cubicBezTo>
                  <a:cubicBezTo>
                    <a:pt x="228" y="1084"/>
                    <a:pt x="779" y="1891"/>
                    <a:pt x="1556" y="2432"/>
                  </a:cubicBezTo>
                  <a:cubicBezTo>
                    <a:pt x="2232" y="2887"/>
                    <a:pt x="3059" y="3115"/>
                    <a:pt x="4027" y="3115"/>
                  </a:cubicBezTo>
                  <a:cubicBezTo>
                    <a:pt x="4437" y="3115"/>
                    <a:pt x="4872" y="3074"/>
                    <a:pt x="5332" y="2992"/>
                  </a:cubicBezTo>
                  <a:lnTo>
                    <a:pt x="8253" y="15138"/>
                  </a:lnTo>
                  <a:cubicBezTo>
                    <a:pt x="8263" y="15207"/>
                    <a:pt x="8332" y="15256"/>
                    <a:pt x="8401" y="15256"/>
                  </a:cubicBezTo>
                  <a:lnTo>
                    <a:pt x="8430" y="15256"/>
                  </a:lnTo>
                  <a:cubicBezTo>
                    <a:pt x="8509" y="15227"/>
                    <a:pt x="8558" y="15148"/>
                    <a:pt x="8538" y="15069"/>
                  </a:cubicBezTo>
                  <a:lnTo>
                    <a:pt x="5588" y="2776"/>
                  </a:lnTo>
                  <a:cubicBezTo>
                    <a:pt x="5571" y="2709"/>
                    <a:pt x="5512" y="2663"/>
                    <a:pt x="5446" y="2663"/>
                  </a:cubicBezTo>
                  <a:cubicBezTo>
                    <a:pt x="5434" y="2663"/>
                    <a:pt x="5423" y="2665"/>
                    <a:pt x="5411" y="2668"/>
                  </a:cubicBezTo>
                  <a:cubicBezTo>
                    <a:pt x="4919" y="2767"/>
                    <a:pt x="4454" y="2816"/>
                    <a:pt x="4020" y="2816"/>
                  </a:cubicBezTo>
                  <a:cubicBezTo>
                    <a:pt x="3119" y="2816"/>
                    <a:pt x="2347" y="2604"/>
                    <a:pt x="1723" y="2186"/>
                  </a:cubicBezTo>
                  <a:cubicBezTo>
                    <a:pt x="1015" y="1684"/>
                    <a:pt x="513" y="956"/>
                    <a:pt x="307" y="111"/>
                  </a:cubicBezTo>
                  <a:cubicBezTo>
                    <a:pt x="286" y="35"/>
                    <a:pt x="225" y="1"/>
                    <a:pt x="16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32"/>
            <p:cNvSpPr/>
            <p:nvPr/>
          </p:nvSpPr>
          <p:spPr>
            <a:xfrm>
              <a:off x="4491900" y="1673375"/>
              <a:ext cx="108700" cy="259900"/>
            </a:xfrm>
            <a:custGeom>
              <a:rect b="b" l="l" r="r" t="t"/>
              <a:pathLst>
                <a:path extrusionOk="0" h="10396" w="4348">
                  <a:moveTo>
                    <a:pt x="2273" y="0"/>
                  </a:moveTo>
                  <a:lnTo>
                    <a:pt x="1" y="305"/>
                  </a:lnTo>
                  <a:lnTo>
                    <a:pt x="2155" y="10396"/>
                  </a:lnTo>
                  <a:lnTo>
                    <a:pt x="4348" y="10091"/>
                  </a:lnTo>
                  <a:lnTo>
                    <a:pt x="2273"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32"/>
            <p:cNvSpPr/>
            <p:nvPr/>
          </p:nvSpPr>
          <p:spPr>
            <a:xfrm>
              <a:off x="3392875" y="1985875"/>
              <a:ext cx="108950" cy="259900"/>
            </a:xfrm>
            <a:custGeom>
              <a:rect b="b" l="l" r="r" t="t"/>
              <a:pathLst>
                <a:path extrusionOk="0" h="10396" w="4358">
                  <a:moveTo>
                    <a:pt x="2272" y="0"/>
                  </a:moveTo>
                  <a:lnTo>
                    <a:pt x="0" y="315"/>
                  </a:lnTo>
                  <a:lnTo>
                    <a:pt x="2164" y="10396"/>
                  </a:lnTo>
                  <a:lnTo>
                    <a:pt x="4357" y="10091"/>
                  </a:lnTo>
                  <a:lnTo>
                    <a:pt x="2272"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32"/>
            <p:cNvSpPr/>
            <p:nvPr/>
          </p:nvSpPr>
          <p:spPr>
            <a:xfrm>
              <a:off x="4281450" y="1864650"/>
              <a:ext cx="108950" cy="259925"/>
            </a:xfrm>
            <a:custGeom>
              <a:rect b="b" l="l" r="r" t="t"/>
              <a:pathLst>
                <a:path extrusionOk="0" h="10397" w="4358">
                  <a:moveTo>
                    <a:pt x="2272" y="1"/>
                  </a:moveTo>
                  <a:lnTo>
                    <a:pt x="0" y="306"/>
                  </a:lnTo>
                  <a:lnTo>
                    <a:pt x="2154" y="10396"/>
                  </a:lnTo>
                  <a:lnTo>
                    <a:pt x="4357" y="10091"/>
                  </a:lnTo>
                  <a:lnTo>
                    <a:pt x="227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32"/>
            <p:cNvSpPr/>
            <p:nvPr/>
          </p:nvSpPr>
          <p:spPr>
            <a:xfrm>
              <a:off x="3574825" y="2023375"/>
              <a:ext cx="98125" cy="122575"/>
            </a:xfrm>
            <a:custGeom>
              <a:rect b="b" l="l" r="r" t="t"/>
              <a:pathLst>
                <a:path extrusionOk="0" h="4903" w="3925">
                  <a:moveTo>
                    <a:pt x="2173" y="1"/>
                  </a:moveTo>
                  <a:cubicBezTo>
                    <a:pt x="2102" y="1"/>
                    <a:pt x="2029" y="5"/>
                    <a:pt x="1957" y="15"/>
                  </a:cubicBezTo>
                  <a:cubicBezTo>
                    <a:pt x="462" y="221"/>
                    <a:pt x="0" y="1638"/>
                    <a:pt x="157" y="2818"/>
                  </a:cubicBezTo>
                  <a:cubicBezTo>
                    <a:pt x="301" y="3885"/>
                    <a:pt x="779" y="4903"/>
                    <a:pt x="2115" y="4903"/>
                  </a:cubicBezTo>
                  <a:cubicBezTo>
                    <a:pt x="2244" y="4903"/>
                    <a:pt x="2382" y="4893"/>
                    <a:pt x="2528" y="4873"/>
                  </a:cubicBezTo>
                  <a:cubicBezTo>
                    <a:pt x="3305" y="4765"/>
                    <a:pt x="3727" y="4273"/>
                    <a:pt x="3924" y="3526"/>
                  </a:cubicBezTo>
                  <a:lnTo>
                    <a:pt x="3767" y="3467"/>
                  </a:lnTo>
                  <a:cubicBezTo>
                    <a:pt x="3609" y="4027"/>
                    <a:pt x="3216" y="4539"/>
                    <a:pt x="2567" y="4627"/>
                  </a:cubicBezTo>
                  <a:cubicBezTo>
                    <a:pt x="2520" y="4634"/>
                    <a:pt x="2474" y="4637"/>
                    <a:pt x="2429" y="4637"/>
                  </a:cubicBezTo>
                  <a:cubicBezTo>
                    <a:pt x="1618" y="4637"/>
                    <a:pt x="1143" y="3654"/>
                    <a:pt x="1003" y="2601"/>
                  </a:cubicBezTo>
                  <a:cubicBezTo>
                    <a:pt x="816" y="1244"/>
                    <a:pt x="1269" y="290"/>
                    <a:pt x="2046" y="192"/>
                  </a:cubicBezTo>
                  <a:cubicBezTo>
                    <a:pt x="2102" y="185"/>
                    <a:pt x="2157" y="181"/>
                    <a:pt x="2208" y="181"/>
                  </a:cubicBezTo>
                  <a:cubicBezTo>
                    <a:pt x="2579" y="181"/>
                    <a:pt x="2820" y="348"/>
                    <a:pt x="2872" y="408"/>
                  </a:cubicBezTo>
                  <a:lnTo>
                    <a:pt x="2872" y="418"/>
                  </a:lnTo>
                  <a:lnTo>
                    <a:pt x="2813" y="418"/>
                  </a:lnTo>
                  <a:cubicBezTo>
                    <a:pt x="2577" y="457"/>
                    <a:pt x="2419" y="684"/>
                    <a:pt x="2459" y="920"/>
                  </a:cubicBezTo>
                  <a:cubicBezTo>
                    <a:pt x="2485" y="1145"/>
                    <a:pt x="2672" y="1302"/>
                    <a:pt x="2884" y="1302"/>
                  </a:cubicBezTo>
                  <a:cubicBezTo>
                    <a:pt x="2912" y="1302"/>
                    <a:pt x="2941" y="1299"/>
                    <a:pt x="2970" y="1293"/>
                  </a:cubicBezTo>
                  <a:cubicBezTo>
                    <a:pt x="3226" y="1274"/>
                    <a:pt x="3413" y="1028"/>
                    <a:pt x="3364" y="772"/>
                  </a:cubicBezTo>
                  <a:cubicBezTo>
                    <a:pt x="3302" y="316"/>
                    <a:pt x="2763" y="1"/>
                    <a:pt x="217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32"/>
            <p:cNvSpPr/>
            <p:nvPr/>
          </p:nvSpPr>
          <p:spPr>
            <a:xfrm>
              <a:off x="3676850" y="2013175"/>
              <a:ext cx="61500" cy="121475"/>
            </a:xfrm>
            <a:custGeom>
              <a:rect b="b" l="l" r="r" t="t"/>
              <a:pathLst>
                <a:path extrusionOk="0" h="4859" w="2460">
                  <a:moveTo>
                    <a:pt x="1830" y="0"/>
                  </a:moveTo>
                  <a:lnTo>
                    <a:pt x="0" y="246"/>
                  </a:lnTo>
                  <a:lnTo>
                    <a:pt x="20" y="384"/>
                  </a:lnTo>
                  <a:lnTo>
                    <a:pt x="522" y="354"/>
                  </a:lnTo>
                  <a:lnTo>
                    <a:pt x="1102" y="4613"/>
                  </a:lnTo>
                  <a:lnTo>
                    <a:pt x="610" y="4711"/>
                  </a:lnTo>
                  <a:lnTo>
                    <a:pt x="630" y="4858"/>
                  </a:lnTo>
                  <a:lnTo>
                    <a:pt x="2459" y="4613"/>
                  </a:lnTo>
                  <a:lnTo>
                    <a:pt x="2439" y="4465"/>
                  </a:lnTo>
                  <a:lnTo>
                    <a:pt x="1938" y="4504"/>
                  </a:lnTo>
                  <a:lnTo>
                    <a:pt x="1358" y="236"/>
                  </a:lnTo>
                  <a:lnTo>
                    <a:pt x="1849" y="138"/>
                  </a:lnTo>
                  <a:lnTo>
                    <a:pt x="183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32"/>
            <p:cNvSpPr/>
            <p:nvPr/>
          </p:nvSpPr>
          <p:spPr>
            <a:xfrm>
              <a:off x="3742250" y="1996200"/>
              <a:ext cx="107950" cy="129350"/>
            </a:xfrm>
            <a:custGeom>
              <a:rect b="b" l="l" r="r" t="t"/>
              <a:pathLst>
                <a:path extrusionOk="0" h="5174" w="4318">
                  <a:moveTo>
                    <a:pt x="4131" y="0"/>
                  </a:moveTo>
                  <a:lnTo>
                    <a:pt x="2941" y="168"/>
                  </a:lnTo>
                  <a:lnTo>
                    <a:pt x="2961" y="305"/>
                  </a:lnTo>
                  <a:lnTo>
                    <a:pt x="3453" y="276"/>
                  </a:lnTo>
                  <a:lnTo>
                    <a:pt x="3934" y="3452"/>
                  </a:lnTo>
                  <a:lnTo>
                    <a:pt x="699" y="472"/>
                  </a:lnTo>
                  <a:lnTo>
                    <a:pt x="1" y="561"/>
                  </a:lnTo>
                  <a:lnTo>
                    <a:pt x="20" y="709"/>
                  </a:lnTo>
                  <a:lnTo>
                    <a:pt x="522" y="679"/>
                  </a:lnTo>
                  <a:lnTo>
                    <a:pt x="1132" y="4928"/>
                  </a:lnTo>
                  <a:lnTo>
                    <a:pt x="640" y="5036"/>
                  </a:lnTo>
                  <a:lnTo>
                    <a:pt x="669" y="5173"/>
                  </a:lnTo>
                  <a:lnTo>
                    <a:pt x="1859" y="5016"/>
                  </a:lnTo>
                  <a:lnTo>
                    <a:pt x="1840" y="4869"/>
                  </a:lnTo>
                  <a:lnTo>
                    <a:pt x="1348" y="4908"/>
                  </a:lnTo>
                  <a:lnTo>
                    <a:pt x="876" y="1780"/>
                  </a:lnTo>
                  <a:lnTo>
                    <a:pt x="876" y="1780"/>
                  </a:lnTo>
                  <a:lnTo>
                    <a:pt x="4111" y="4770"/>
                  </a:lnTo>
                  <a:lnTo>
                    <a:pt x="4318" y="4751"/>
                  </a:lnTo>
                  <a:lnTo>
                    <a:pt x="3659" y="246"/>
                  </a:lnTo>
                  <a:lnTo>
                    <a:pt x="4151" y="148"/>
                  </a:lnTo>
                  <a:lnTo>
                    <a:pt x="41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32"/>
            <p:cNvSpPr/>
            <p:nvPr/>
          </p:nvSpPr>
          <p:spPr>
            <a:xfrm>
              <a:off x="3865425" y="1982675"/>
              <a:ext cx="98875" cy="126400"/>
            </a:xfrm>
            <a:custGeom>
              <a:rect b="b" l="l" r="r" t="t"/>
              <a:pathLst>
                <a:path extrusionOk="0" h="5056" w="3955">
                  <a:moveTo>
                    <a:pt x="3187" y="0"/>
                  </a:moveTo>
                  <a:lnTo>
                    <a:pt x="1" y="433"/>
                  </a:lnTo>
                  <a:lnTo>
                    <a:pt x="20" y="581"/>
                  </a:lnTo>
                  <a:lnTo>
                    <a:pt x="522" y="541"/>
                  </a:lnTo>
                  <a:lnTo>
                    <a:pt x="1102" y="4810"/>
                  </a:lnTo>
                  <a:lnTo>
                    <a:pt x="611" y="4908"/>
                  </a:lnTo>
                  <a:lnTo>
                    <a:pt x="630" y="5056"/>
                  </a:lnTo>
                  <a:lnTo>
                    <a:pt x="3954" y="4603"/>
                  </a:lnTo>
                  <a:lnTo>
                    <a:pt x="3807" y="3275"/>
                  </a:lnTo>
                  <a:lnTo>
                    <a:pt x="3669" y="3295"/>
                  </a:lnTo>
                  <a:cubicBezTo>
                    <a:pt x="3630" y="4052"/>
                    <a:pt x="3522" y="4475"/>
                    <a:pt x="2754" y="4583"/>
                  </a:cubicBezTo>
                  <a:cubicBezTo>
                    <a:pt x="2518" y="4613"/>
                    <a:pt x="2174" y="4642"/>
                    <a:pt x="1928" y="4662"/>
                  </a:cubicBezTo>
                  <a:lnTo>
                    <a:pt x="1643" y="2587"/>
                  </a:lnTo>
                  <a:cubicBezTo>
                    <a:pt x="1751" y="2558"/>
                    <a:pt x="1938" y="2528"/>
                    <a:pt x="1997" y="2528"/>
                  </a:cubicBezTo>
                  <a:cubicBezTo>
                    <a:pt x="2053" y="2520"/>
                    <a:pt x="2104" y="2516"/>
                    <a:pt x="2153" y="2516"/>
                  </a:cubicBezTo>
                  <a:cubicBezTo>
                    <a:pt x="2485" y="2516"/>
                    <a:pt x="2666" y="2703"/>
                    <a:pt x="2735" y="3226"/>
                  </a:cubicBezTo>
                  <a:lnTo>
                    <a:pt x="2912" y="3197"/>
                  </a:lnTo>
                  <a:lnTo>
                    <a:pt x="2676" y="1466"/>
                  </a:lnTo>
                  <a:lnTo>
                    <a:pt x="2499" y="1486"/>
                  </a:lnTo>
                  <a:cubicBezTo>
                    <a:pt x="2587" y="2095"/>
                    <a:pt x="2410" y="2292"/>
                    <a:pt x="1968" y="2351"/>
                  </a:cubicBezTo>
                  <a:cubicBezTo>
                    <a:pt x="1879" y="2361"/>
                    <a:pt x="1712" y="2390"/>
                    <a:pt x="1614" y="2390"/>
                  </a:cubicBezTo>
                  <a:lnTo>
                    <a:pt x="1348" y="463"/>
                  </a:lnTo>
                  <a:cubicBezTo>
                    <a:pt x="1594" y="404"/>
                    <a:pt x="1830" y="364"/>
                    <a:pt x="2037" y="335"/>
                  </a:cubicBezTo>
                  <a:cubicBezTo>
                    <a:pt x="2113" y="324"/>
                    <a:pt x="2184" y="319"/>
                    <a:pt x="2251" y="319"/>
                  </a:cubicBezTo>
                  <a:cubicBezTo>
                    <a:pt x="2852" y="319"/>
                    <a:pt x="3071" y="744"/>
                    <a:pt x="3266" y="1328"/>
                  </a:cubicBezTo>
                  <a:lnTo>
                    <a:pt x="3394" y="1309"/>
                  </a:lnTo>
                  <a:lnTo>
                    <a:pt x="3187"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32"/>
            <p:cNvSpPr/>
            <p:nvPr/>
          </p:nvSpPr>
          <p:spPr>
            <a:xfrm>
              <a:off x="3971400" y="1960800"/>
              <a:ext cx="149525" cy="133525"/>
            </a:xfrm>
            <a:custGeom>
              <a:rect b="b" l="l" r="r" t="t"/>
              <a:pathLst>
                <a:path extrusionOk="0" h="5341" w="5981">
                  <a:moveTo>
                    <a:pt x="5341" y="0"/>
                  </a:moveTo>
                  <a:lnTo>
                    <a:pt x="4013" y="177"/>
                  </a:lnTo>
                  <a:lnTo>
                    <a:pt x="3217" y="3796"/>
                  </a:lnTo>
                  <a:lnTo>
                    <a:pt x="3207" y="3796"/>
                  </a:lnTo>
                  <a:lnTo>
                    <a:pt x="1387" y="541"/>
                  </a:lnTo>
                  <a:lnTo>
                    <a:pt x="1" y="728"/>
                  </a:lnTo>
                  <a:lnTo>
                    <a:pt x="20" y="875"/>
                  </a:lnTo>
                  <a:lnTo>
                    <a:pt x="532" y="836"/>
                  </a:lnTo>
                  <a:lnTo>
                    <a:pt x="1122" y="5095"/>
                  </a:lnTo>
                  <a:lnTo>
                    <a:pt x="630" y="5193"/>
                  </a:lnTo>
                  <a:lnTo>
                    <a:pt x="650" y="5340"/>
                  </a:lnTo>
                  <a:lnTo>
                    <a:pt x="1820" y="5183"/>
                  </a:lnTo>
                  <a:lnTo>
                    <a:pt x="1800" y="5036"/>
                  </a:lnTo>
                  <a:lnTo>
                    <a:pt x="1309" y="5075"/>
                  </a:lnTo>
                  <a:lnTo>
                    <a:pt x="699" y="964"/>
                  </a:lnTo>
                  <a:lnTo>
                    <a:pt x="3000" y="5085"/>
                  </a:lnTo>
                  <a:lnTo>
                    <a:pt x="3128" y="5065"/>
                  </a:lnTo>
                  <a:lnTo>
                    <a:pt x="4092" y="659"/>
                  </a:lnTo>
                  <a:lnTo>
                    <a:pt x="4623" y="4613"/>
                  </a:lnTo>
                  <a:lnTo>
                    <a:pt x="4131" y="4711"/>
                  </a:lnTo>
                  <a:lnTo>
                    <a:pt x="4151" y="4859"/>
                  </a:lnTo>
                  <a:lnTo>
                    <a:pt x="5980" y="4613"/>
                  </a:lnTo>
                  <a:lnTo>
                    <a:pt x="5960" y="4475"/>
                  </a:lnTo>
                  <a:lnTo>
                    <a:pt x="5459" y="4505"/>
                  </a:lnTo>
                  <a:lnTo>
                    <a:pt x="4869" y="246"/>
                  </a:lnTo>
                  <a:lnTo>
                    <a:pt x="5361" y="148"/>
                  </a:lnTo>
                  <a:lnTo>
                    <a:pt x="534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32"/>
            <p:cNvSpPr/>
            <p:nvPr/>
          </p:nvSpPr>
          <p:spPr>
            <a:xfrm>
              <a:off x="4134175" y="1948500"/>
              <a:ext cx="102550" cy="125900"/>
            </a:xfrm>
            <a:custGeom>
              <a:rect b="b" l="l" r="r" t="t"/>
              <a:pathLst>
                <a:path extrusionOk="0" h="5036" w="4102">
                  <a:moveTo>
                    <a:pt x="1220" y="1259"/>
                  </a:moveTo>
                  <a:lnTo>
                    <a:pt x="2134" y="3157"/>
                  </a:lnTo>
                  <a:lnTo>
                    <a:pt x="816" y="3364"/>
                  </a:lnTo>
                  <a:lnTo>
                    <a:pt x="1200" y="1259"/>
                  </a:lnTo>
                  <a:close/>
                  <a:moveTo>
                    <a:pt x="1436" y="0"/>
                  </a:moveTo>
                  <a:lnTo>
                    <a:pt x="1289" y="20"/>
                  </a:lnTo>
                  <a:lnTo>
                    <a:pt x="384" y="4800"/>
                  </a:lnTo>
                  <a:lnTo>
                    <a:pt x="0" y="4888"/>
                  </a:lnTo>
                  <a:lnTo>
                    <a:pt x="20" y="5036"/>
                  </a:lnTo>
                  <a:lnTo>
                    <a:pt x="1033" y="4898"/>
                  </a:lnTo>
                  <a:lnTo>
                    <a:pt x="1013" y="4751"/>
                  </a:lnTo>
                  <a:lnTo>
                    <a:pt x="571" y="4780"/>
                  </a:lnTo>
                  <a:lnTo>
                    <a:pt x="787" y="3561"/>
                  </a:lnTo>
                  <a:lnTo>
                    <a:pt x="2233" y="3364"/>
                  </a:lnTo>
                  <a:lnTo>
                    <a:pt x="2783" y="4475"/>
                  </a:lnTo>
                  <a:lnTo>
                    <a:pt x="2351" y="4564"/>
                  </a:lnTo>
                  <a:lnTo>
                    <a:pt x="2370" y="4711"/>
                  </a:lnTo>
                  <a:lnTo>
                    <a:pt x="4101" y="4475"/>
                  </a:lnTo>
                  <a:lnTo>
                    <a:pt x="4082" y="4328"/>
                  </a:lnTo>
                  <a:lnTo>
                    <a:pt x="3649" y="4357"/>
                  </a:lnTo>
                  <a:lnTo>
                    <a:pt x="1436"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32"/>
            <p:cNvSpPr/>
            <p:nvPr/>
          </p:nvSpPr>
          <p:spPr>
            <a:xfrm>
              <a:off x="3581700" y="2119825"/>
              <a:ext cx="697075" cy="167500"/>
            </a:xfrm>
            <a:custGeom>
              <a:rect b="b" l="l" r="r" t="t"/>
              <a:pathLst>
                <a:path extrusionOk="0" h="6700" w="27883">
                  <a:moveTo>
                    <a:pt x="27203" y="160"/>
                  </a:moveTo>
                  <a:lnTo>
                    <a:pt x="27705" y="2323"/>
                  </a:lnTo>
                  <a:lnTo>
                    <a:pt x="522" y="6533"/>
                  </a:lnTo>
                  <a:lnTo>
                    <a:pt x="158" y="4369"/>
                  </a:lnTo>
                  <a:lnTo>
                    <a:pt x="27203" y="160"/>
                  </a:lnTo>
                  <a:close/>
                  <a:moveTo>
                    <a:pt x="27265" y="0"/>
                  </a:moveTo>
                  <a:cubicBezTo>
                    <a:pt x="27261" y="0"/>
                    <a:pt x="27256" y="1"/>
                    <a:pt x="27253" y="2"/>
                  </a:cubicBezTo>
                  <a:lnTo>
                    <a:pt x="59" y="4231"/>
                  </a:lnTo>
                  <a:cubicBezTo>
                    <a:pt x="40" y="4241"/>
                    <a:pt x="30" y="4251"/>
                    <a:pt x="10" y="4261"/>
                  </a:cubicBezTo>
                  <a:cubicBezTo>
                    <a:pt x="0" y="4280"/>
                    <a:pt x="0" y="4300"/>
                    <a:pt x="0" y="4320"/>
                  </a:cubicBezTo>
                  <a:lnTo>
                    <a:pt x="384" y="6631"/>
                  </a:lnTo>
                  <a:cubicBezTo>
                    <a:pt x="394" y="6670"/>
                    <a:pt x="423" y="6690"/>
                    <a:pt x="463" y="6700"/>
                  </a:cubicBezTo>
                  <a:lnTo>
                    <a:pt x="472" y="6690"/>
                  </a:lnTo>
                  <a:lnTo>
                    <a:pt x="27813" y="2461"/>
                  </a:lnTo>
                  <a:cubicBezTo>
                    <a:pt x="27833" y="2451"/>
                    <a:pt x="27853" y="2441"/>
                    <a:pt x="27862" y="2422"/>
                  </a:cubicBezTo>
                  <a:cubicBezTo>
                    <a:pt x="27872" y="2412"/>
                    <a:pt x="27882" y="2382"/>
                    <a:pt x="27872" y="2363"/>
                  </a:cubicBezTo>
                  <a:lnTo>
                    <a:pt x="27331" y="61"/>
                  </a:lnTo>
                  <a:cubicBezTo>
                    <a:pt x="27323" y="27"/>
                    <a:pt x="27292" y="0"/>
                    <a:pt x="27265"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32"/>
            <p:cNvSpPr/>
            <p:nvPr/>
          </p:nvSpPr>
          <p:spPr>
            <a:xfrm>
              <a:off x="3523925" y="1815475"/>
              <a:ext cx="696825" cy="167475"/>
            </a:xfrm>
            <a:custGeom>
              <a:rect b="b" l="l" r="r" t="t"/>
              <a:pathLst>
                <a:path extrusionOk="0" h="6699" w="27873">
                  <a:moveTo>
                    <a:pt x="27203" y="168"/>
                  </a:moveTo>
                  <a:lnTo>
                    <a:pt x="27705" y="2332"/>
                  </a:lnTo>
                  <a:lnTo>
                    <a:pt x="521" y="6541"/>
                  </a:lnTo>
                  <a:lnTo>
                    <a:pt x="158" y="4377"/>
                  </a:lnTo>
                  <a:lnTo>
                    <a:pt x="27203" y="168"/>
                  </a:lnTo>
                  <a:close/>
                  <a:moveTo>
                    <a:pt x="27252" y="1"/>
                  </a:moveTo>
                  <a:lnTo>
                    <a:pt x="59" y="4240"/>
                  </a:lnTo>
                  <a:cubicBezTo>
                    <a:pt x="40" y="4240"/>
                    <a:pt x="30" y="4249"/>
                    <a:pt x="10" y="4269"/>
                  </a:cubicBezTo>
                  <a:cubicBezTo>
                    <a:pt x="0" y="4289"/>
                    <a:pt x="0" y="4308"/>
                    <a:pt x="0" y="4328"/>
                  </a:cubicBezTo>
                  <a:lnTo>
                    <a:pt x="384" y="6639"/>
                  </a:lnTo>
                  <a:cubicBezTo>
                    <a:pt x="394" y="6679"/>
                    <a:pt x="423" y="6698"/>
                    <a:pt x="462" y="6698"/>
                  </a:cubicBezTo>
                  <a:lnTo>
                    <a:pt x="482" y="6698"/>
                  </a:lnTo>
                  <a:lnTo>
                    <a:pt x="27813" y="2469"/>
                  </a:lnTo>
                  <a:cubicBezTo>
                    <a:pt x="27833" y="2460"/>
                    <a:pt x="27852" y="2450"/>
                    <a:pt x="27862" y="2430"/>
                  </a:cubicBezTo>
                  <a:cubicBezTo>
                    <a:pt x="27872" y="2410"/>
                    <a:pt x="27872" y="2391"/>
                    <a:pt x="27872" y="2371"/>
                  </a:cubicBezTo>
                  <a:lnTo>
                    <a:pt x="27331" y="60"/>
                  </a:lnTo>
                  <a:cubicBezTo>
                    <a:pt x="27321" y="21"/>
                    <a:pt x="27292" y="1"/>
                    <a:pt x="2725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3" name="Google Shape;1453;p32"/>
          <p:cNvGrpSpPr/>
          <p:nvPr/>
        </p:nvGrpSpPr>
        <p:grpSpPr>
          <a:xfrm>
            <a:off x="7893446" y="188324"/>
            <a:ext cx="926750" cy="870532"/>
            <a:chOff x="220838" y="-10150"/>
            <a:chExt cx="1417700" cy="1331700"/>
          </a:xfrm>
        </p:grpSpPr>
        <p:sp>
          <p:nvSpPr>
            <p:cNvPr id="1454" name="Google Shape;1454;p32"/>
            <p:cNvSpPr/>
            <p:nvPr/>
          </p:nvSpPr>
          <p:spPr>
            <a:xfrm>
              <a:off x="220838" y="-10150"/>
              <a:ext cx="1241175" cy="540250"/>
            </a:xfrm>
            <a:custGeom>
              <a:rect b="b" l="l" r="r" t="t"/>
              <a:pathLst>
                <a:path extrusionOk="0" h="21610" w="49647">
                  <a:moveTo>
                    <a:pt x="46637" y="0"/>
                  </a:moveTo>
                  <a:cubicBezTo>
                    <a:pt x="46539" y="0"/>
                    <a:pt x="46440" y="21"/>
                    <a:pt x="46342" y="62"/>
                  </a:cubicBezTo>
                  <a:lnTo>
                    <a:pt x="44296" y="750"/>
                  </a:lnTo>
                  <a:cubicBezTo>
                    <a:pt x="44228" y="760"/>
                    <a:pt x="44159" y="780"/>
                    <a:pt x="44090" y="799"/>
                  </a:cubicBezTo>
                  <a:lnTo>
                    <a:pt x="40569" y="1989"/>
                  </a:lnTo>
                  <a:cubicBezTo>
                    <a:pt x="40490" y="2019"/>
                    <a:pt x="40422" y="2048"/>
                    <a:pt x="40353" y="2088"/>
                  </a:cubicBezTo>
                  <a:lnTo>
                    <a:pt x="36773" y="3307"/>
                  </a:lnTo>
                  <a:cubicBezTo>
                    <a:pt x="36694" y="3317"/>
                    <a:pt x="36615" y="3337"/>
                    <a:pt x="36537" y="3357"/>
                  </a:cubicBezTo>
                  <a:lnTo>
                    <a:pt x="33006" y="4556"/>
                  </a:lnTo>
                  <a:cubicBezTo>
                    <a:pt x="32927" y="4586"/>
                    <a:pt x="32859" y="4615"/>
                    <a:pt x="32790" y="4665"/>
                  </a:cubicBezTo>
                  <a:lnTo>
                    <a:pt x="28797" y="6012"/>
                  </a:lnTo>
                  <a:cubicBezTo>
                    <a:pt x="28708" y="6022"/>
                    <a:pt x="28620" y="6041"/>
                    <a:pt x="28541" y="6071"/>
                  </a:cubicBezTo>
                  <a:lnTo>
                    <a:pt x="25010" y="7261"/>
                  </a:lnTo>
                  <a:cubicBezTo>
                    <a:pt x="24932" y="7290"/>
                    <a:pt x="24853" y="7330"/>
                    <a:pt x="24774" y="7379"/>
                  </a:cubicBezTo>
                  <a:lnTo>
                    <a:pt x="20850" y="8707"/>
                  </a:lnTo>
                  <a:cubicBezTo>
                    <a:pt x="20762" y="8716"/>
                    <a:pt x="20673" y="8736"/>
                    <a:pt x="20585" y="8766"/>
                  </a:cubicBezTo>
                  <a:lnTo>
                    <a:pt x="17054" y="9965"/>
                  </a:lnTo>
                  <a:cubicBezTo>
                    <a:pt x="16966" y="9995"/>
                    <a:pt x="16887" y="10034"/>
                    <a:pt x="16808" y="10083"/>
                  </a:cubicBezTo>
                  <a:lnTo>
                    <a:pt x="12914" y="11411"/>
                  </a:lnTo>
                  <a:cubicBezTo>
                    <a:pt x="12815" y="11411"/>
                    <a:pt x="12727" y="11431"/>
                    <a:pt x="12628" y="11460"/>
                  </a:cubicBezTo>
                  <a:lnTo>
                    <a:pt x="9098" y="12660"/>
                  </a:lnTo>
                  <a:cubicBezTo>
                    <a:pt x="9009" y="12690"/>
                    <a:pt x="8921" y="12739"/>
                    <a:pt x="8832" y="12788"/>
                  </a:cubicBezTo>
                  <a:lnTo>
                    <a:pt x="905" y="15483"/>
                  </a:lnTo>
                  <a:cubicBezTo>
                    <a:pt x="305" y="15689"/>
                    <a:pt x="1" y="16348"/>
                    <a:pt x="227" y="16938"/>
                  </a:cubicBezTo>
                  <a:lnTo>
                    <a:pt x="1781" y="20912"/>
                  </a:lnTo>
                  <a:cubicBezTo>
                    <a:pt x="1948" y="21334"/>
                    <a:pt x="2351" y="21610"/>
                    <a:pt x="2813" y="21610"/>
                  </a:cubicBezTo>
                  <a:cubicBezTo>
                    <a:pt x="2931" y="21610"/>
                    <a:pt x="3049" y="21590"/>
                    <a:pt x="3167" y="21551"/>
                  </a:cubicBezTo>
                  <a:lnTo>
                    <a:pt x="5744" y="20675"/>
                  </a:lnTo>
                  <a:cubicBezTo>
                    <a:pt x="5783" y="20685"/>
                    <a:pt x="5823" y="20685"/>
                    <a:pt x="5872" y="20685"/>
                  </a:cubicBezTo>
                  <a:cubicBezTo>
                    <a:pt x="5980" y="20685"/>
                    <a:pt x="6098" y="20666"/>
                    <a:pt x="6206" y="20636"/>
                  </a:cubicBezTo>
                  <a:lnTo>
                    <a:pt x="9786" y="19485"/>
                  </a:lnTo>
                  <a:cubicBezTo>
                    <a:pt x="9983" y="19417"/>
                    <a:pt x="10150" y="19299"/>
                    <a:pt x="10288" y="19141"/>
                  </a:cubicBezTo>
                  <a:lnTo>
                    <a:pt x="13169" y="18168"/>
                  </a:lnTo>
                  <a:cubicBezTo>
                    <a:pt x="13228" y="18158"/>
                    <a:pt x="13287" y="18148"/>
                    <a:pt x="13336" y="18128"/>
                  </a:cubicBezTo>
                  <a:lnTo>
                    <a:pt x="16916" y="16978"/>
                  </a:lnTo>
                  <a:cubicBezTo>
                    <a:pt x="17044" y="16938"/>
                    <a:pt x="17162" y="16869"/>
                    <a:pt x="17270" y="16791"/>
                  </a:cubicBezTo>
                  <a:lnTo>
                    <a:pt x="20988" y="15532"/>
                  </a:lnTo>
                  <a:cubicBezTo>
                    <a:pt x="21106" y="15532"/>
                    <a:pt x="21224" y="15512"/>
                    <a:pt x="21342" y="15473"/>
                  </a:cubicBezTo>
                  <a:lnTo>
                    <a:pt x="22473" y="15089"/>
                  </a:lnTo>
                  <a:cubicBezTo>
                    <a:pt x="23260" y="14824"/>
                    <a:pt x="24066" y="14548"/>
                    <a:pt x="24883" y="14273"/>
                  </a:cubicBezTo>
                  <a:cubicBezTo>
                    <a:pt x="24991" y="14234"/>
                    <a:pt x="25099" y="14175"/>
                    <a:pt x="25197" y="14106"/>
                  </a:cubicBezTo>
                  <a:lnTo>
                    <a:pt x="28964" y="12827"/>
                  </a:lnTo>
                  <a:cubicBezTo>
                    <a:pt x="29082" y="12827"/>
                    <a:pt x="29200" y="12808"/>
                    <a:pt x="29308" y="12778"/>
                  </a:cubicBezTo>
                  <a:cubicBezTo>
                    <a:pt x="30488" y="12375"/>
                    <a:pt x="31659" y="11982"/>
                    <a:pt x="32839" y="11578"/>
                  </a:cubicBezTo>
                  <a:cubicBezTo>
                    <a:pt x="32937" y="11539"/>
                    <a:pt x="33036" y="11490"/>
                    <a:pt x="33124" y="11431"/>
                  </a:cubicBezTo>
                  <a:lnTo>
                    <a:pt x="36999" y="10123"/>
                  </a:lnTo>
                  <a:cubicBezTo>
                    <a:pt x="37097" y="10113"/>
                    <a:pt x="37206" y="10093"/>
                    <a:pt x="37304" y="10064"/>
                  </a:cubicBezTo>
                  <a:lnTo>
                    <a:pt x="38759" y="9572"/>
                  </a:lnTo>
                  <a:cubicBezTo>
                    <a:pt x="39458" y="9336"/>
                    <a:pt x="40156" y="9100"/>
                    <a:pt x="40835" y="8864"/>
                  </a:cubicBezTo>
                  <a:cubicBezTo>
                    <a:pt x="40923" y="8834"/>
                    <a:pt x="41012" y="8795"/>
                    <a:pt x="41090" y="8746"/>
                  </a:cubicBezTo>
                  <a:lnTo>
                    <a:pt x="44591" y="7566"/>
                  </a:lnTo>
                  <a:cubicBezTo>
                    <a:pt x="44680" y="7556"/>
                    <a:pt x="44769" y="7536"/>
                    <a:pt x="44857" y="7507"/>
                  </a:cubicBezTo>
                  <a:cubicBezTo>
                    <a:pt x="45722" y="7212"/>
                    <a:pt x="46529" y="6936"/>
                    <a:pt x="47276" y="6681"/>
                  </a:cubicBezTo>
                  <a:lnTo>
                    <a:pt x="48388" y="6307"/>
                  </a:lnTo>
                  <a:cubicBezTo>
                    <a:pt x="48457" y="6277"/>
                    <a:pt x="48525" y="6248"/>
                    <a:pt x="48594" y="6209"/>
                  </a:cubicBezTo>
                  <a:lnTo>
                    <a:pt x="48732" y="6159"/>
                  </a:lnTo>
                  <a:cubicBezTo>
                    <a:pt x="49342" y="5953"/>
                    <a:pt x="49647" y="5274"/>
                    <a:pt x="49401" y="4684"/>
                  </a:cubicBezTo>
                  <a:lnTo>
                    <a:pt x="47719" y="681"/>
                  </a:lnTo>
                  <a:cubicBezTo>
                    <a:pt x="47545" y="276"/>
                    <a:pt x="47162" y="3"/>
                    <a:pt x="46720" y="3"/>
                  </a:cubicBezTo>
                  <a:cubicBezTo>
                    <a:pt x="46712" y="3"/>
                    <a:pt x="46704" y="3"/>
                    <a:pt x="46696" y="3"/>
                  </a:cubicBezTo>
                  <a:cubicBezTo>
                    <a:pt x="46676" y="1"/>
                    <a:pt x="46657" y="0"/>
                    <a:pt x="46637"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32"/>
            <p:cNvSpPr/>
            <p:nvPr/>
          </p:nvSpPr>
          <p:spPr>
            <a:xfrm>
              <a:off x="259938" y="212725"/>
              <a:ext cx="1378600" cy="1108825"/>
            </a:xfrm>
            <a:custGeom>
              <a:rect b="b" l="l" r="r" t="t"/>
              <a:pathLst>
                <a:path extrusionOk="0" h="44353" w="55144">
                  <a:moveTo>
                    <a:pt x="47660" y="0"/>
                  </a:moveTo>
                  <a:cubicBezTo>
                    <a:pt x="47578" y="0"/>
                    <a:pt x="47496" y="9"/>
                    <a:pt x="47414" y="28"/>
                  </a:cubicBezTo>
                  <a:lnTo>
                    <a:pt x="46735" y="185"/>
                  </a:lnTo>
                  <a:lnTo>
                    <a:pt x="46676" y="195"/>
                  </a:lnTo>
                  <a:lnTo>
                    <a:pt x="43037" y="1021"/>
                  </a:lnTo>
                  <a:lnTo>
                    <a:pt x="42949" y="1041"/>
                  </a:lnTo>
                  <a:lnTo>
                    <a:pt x="42909" y="1050"/>
                  </a:lnTo>
                  <a:lnTo>
                    <a:pt x="39713" y="1768"/>
                  </a:lnTo>
                  <a:cubicBezTo>
                    <a:pt x="39654" y="1759"/>
                    <a:pt x="39595" y="1759"/>
                    <a:pt x="39536" y="1759"/>
                  </a:cubicBezTo>
                  <a:cubicBezTo>
                    <a:pt x="39448" y="1759"/>
                    <a:pt x="39369" y="1768"/>
                    <a:pt x="39290" y="1788"/>
                  </a:cubicBezTo>
                  <a:lnTo>
                    <a:pt x="35651" y="2604"/>
                  </a:lnTo>
                  <a:cubicBezTo>
                    <a:pt x="35504" y="2634"/>
                    <a:pt x="35376" y="2703"/>
                    <a:pt x="35248" y="2781"/>
                  </a:cubicBezTo>
                  <a:lnTo>
                    <a:pt x="31521" y="3627"/>
                  </a:lnTo>
                  <a:cubicBezTo>
                    <a:pt x="31462" y="3617"/>
                    <a:pt x="31403" y="3607"/>
                    <a:pt x="31334" y="3607"/>
                  </a:cubicBezTo>
                  <a:cubicBezTo>
                    <a:pt x="31255" y="3607"/>
                    <a:pt x="31167" y="3617"/>
                    <a:pt x="31088" y="3637"/>
                  </a:cubicBezTo>
                  <a:lnTo>
                    <a:pt x="27449" y="4463"/>
                  </a:lnTo>
                  <a:cubicBezTo>
                    <a:pt x="27311" y="4493"/>
                    <a:pt x="27174" y="4552"/>
                    <a:pt x="27056" y="4640"/>
                  </a:cubicBezTo>
                  <a:lnTo>
                    <a:pt x="23328" y="5486"/>
                  </a:lnTo>
                  <a:cubicBezTo>
                    <a:pt x="23269" y="5466"/>
                    <a:pt x="23201" y="5466"/>
                    <a:pt x="23132" y="5466"/>
                  </a:cubicBezTo>
                  <a:cubicBezTo>
                    <a:pt x="23053" y="5466"/>
                    <a:pt x="22974" y="5476"/>
                    <a:pt x="22886" y="5496"/>
                  </a:cubicBezTo>
                  <a:lnTo>
                    <a:pt x="19257" y="6312"/>
                  </a:lnTo>
                  <a:cubicBezTo>
                    <a:pt x="19109" y="6342"/>
                    <a:pt x="18972" y="6410"/>
                    <a:pt x="18854" y="6499"/>
                  </a:cubicBezTo>
                  <a:lnTo>
                    <a:pt x="15097" y="7345"/>
                  </a:lnTo>
                  <a:cubicBezTo>
                    <a:pt x="15028" y="7335"/>
                    <a:pt x="14969" y="7325"/>
                    <a:pt x="14900" y="7325"/>
                  </a:cubicBezTo>
                  <a:cubicBezTo>
                    <a:pt x="14821" y="7325"/>
                    <a:pt x="14733" y="7335"/>
                    <a:pt x="14654" y="7355"/>
                  </a:cubicBezTo>
                  <a:lnTo>
                    <a:pt x="11015" y="8181"/>
                  </a:lnTo>
                  <a:cubicBezTo>
                    <a:pt x="10868" y="8210"/>
                    <a:pt x="10730" y="8269"/>
                    <a:pt x="10612" y="8358"/>
                  </a:cubicBezTo>
                  <a:lnTo>
                    <a:pt x="7317" y="9105"/>
                  </a:lnTo>
                  <a:cubicBezTo>
                    <a:pt x="7249" y="9091"/>
                    <a:pt x="7178" y="9084"/>
                    <a:pt x="7109" y="9084"/>
                  </a:cubicBezTo>
                  <a:cubicBezTo>
                    <a:pt x="7028" y="9084"/>
                    <a:pt x="6949" y="9094"/>
                    <a:pt x="6875" y="9115"/>
                  </a:cubicBezTo>
                  <a:lnTo>
                    <a:pt x="3236" y="9941"/>
                  </a:lnTo>
                  <a:cubicBezTo>
                    <a:pt x="3088" y="9971"/>
                    <a:pt x="2951" y="10030"/>
                    <a:pt x="2833" y="10118"/>
                  </a:cubicBezTo>
                  <a:lnTo>
                    <a:pt x="964" y="10541"/>
                  </a:lnTo>
                  <a:cubicBezTo>
                    <a:pt x="374" y="10679"/>
                    <a:pt x="0" y="11259"/>
                    <a:pt x="128" y="11859"/>
                  </a:cubicBezTo>
                  <a:lnTo>
                    <a:pt x="1013" y="15999"/>
                  </a:lnTo>
                  <a:cubicBezTo>
                    <a:pt x="1023" y="16019"/>
                    <a:pt x="1023" y="16029"/>
                    <a:pt x="1023" y="16048"/>
                  </a:cubicBezTo>
                  <a:lnTo>
                    <a:pt x="1023" y="16058"/>
                  </a:lnTo>
                  <a:lnTo>
                    <a:pt x="1033" y="16107"/>
                  </a:lnTo>
                  <a:lnTo>
                    <a:pt x="6855" y="43478"/>
                  </a:lnTo>
                  <a:cubicBezTo>
                    <a:pt x="6963" y="43989"/>
                    <a:pt x="7416" y="44353"/>
                    <a:pt x="7937" y="44353"/>
                  </a:cubicBezTo>
                  <a:cubicBezTo>
                    <a:pt x="8016" y="44353"/>
                    <a:pt x="8094" y="44343"/>
                    <a:pt x="8173" y="44323"/>
                  </a:cubicBezTo>
                  <a:lnTo>
                    <a:pt x="54170" y="34489"/>
                  </a:lnTo>
                  <a:cubicBezTo>
                    <a:pt x="54760" y="34371"/>
                    <a:pt x="55144" y="33790"/>
                    <a:pt x="55026" y="33200"/>
                  </a:cubicBezTo>
                  <a:lnTo>
                    <a:pt x="48751" y="893"/>
                  </a:lnTo>
                  <a:cubicBezTo>
                    <a:pt x="48649" y="366"/>
                    <a:pt x="48179" y="0"/>
                    <a:pt x="47660" y="0"/>
                  </a:cubicBezTo>
                  <a:close/>
                </a:path>
              </a:pathLst>
            </a:custGeom>
            <a:solidFill>
              <a:schemeClr val="accent6"/>
            </a:solidFill>
            <a:ln cap="flat" cmpd="sng" w="76200">
              <a:solidFill>
                <a:schemeClr val="accent6"/>
              </a:solidFill>
              <a:prstDash val="solid"/>
              <a:round/>
              <a:headEnd len="sm" w="sm" type="none"/>
              <a:tailEnd len="sm" w="sm" type="none"/>
            </a:ln>
            <a:effectLst>
              <a:outerShdw blurRad="57150" rotWithShape="0" algn="bl" dir="5400000" dist="19050">
                <a:srgbClr val="000000">
                  <a:alpha val="2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32"/>
            <p:cNvSpPr/>
            <p:nvPr/>
          </p:nvSpPr>
          <p:spPr>
            <a:xfrm>
              <a:off x="248725" y="11400"/>
              <a:ext cx="1178225" cy="485125"/>
            </a:xfrm>
            <a:custGeom>
              <a:rect b="b" l="l" r="r" t="t"/>
              <a:pathLst>
                <a:path extrusionOk="0" h="19405" w="47129">
                  <a:moveTo>
                    <a:pt x="45447" y="1"/>
                  </a:moveTo>
                  <a:lnTo>
                    <a:pt x="1" y="15431"/>
                  </a:lnTo>
                  <a:lnTo>
                    <a:pt x="1555" y="19405"/>
                  </a:lnTo>
                  <a:lnTo>
                    <a:pt x="47129" y="4013"/>
                  </a:lnTo>
                  <a:lnTo>
                    <a:pt x="45447"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32"/>
            <p:cNvSpPr/>
            <p:nvPr/>
          </p:nvSpPr>
          <p:spPr>
            <a:xfrm>
              <a:off x="453775" y="296600"/>
              <a:ext cx="177800" cy="114375"/>
            </a:xfrm>
            <a:custGeom>
              <a:rect b="b" l="l" r="r" t="t"/>
              <a:pathLst>
                <a:path extrusionOk="0" h="4575" w="7112">
                  <a:moveTo>
                    <a:pt x="3532" y="1"/>
                  </a:moveTo>
                  <a:lnTo>
                    <a:pt x="1" y="1201"/>
                  </a:lnTo>
                  <a:lnTo>
                    <a:pt x="3532" y="4574"/>
                  </a:lnTo>
                  <a:lnTo>
                    <a:pt x="7111" y="3423"/>
                  </a:lnTo>
                  <a:lnTo>
                    <a:pt x="3532"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32"/>
            <p:cNvSpPr/>
            <p:nvPr/>
          </p:nvSpPr>
          <p:spPr>
            <a:xfrm>
              <a:off x="275525" y="359300"/>
              <a:ext cx="177800" cy="114350"/>
            </a:xfrm>
            <a:custGeom>
              <a:rect b="b" l="l" r="r" t="t"/>
              <a:pathLst>
                <a:path extrusionOk="0" h="4574" w="7112">
                  <a:moveTo>
                    <a:pt x="3531" y="1"/>
                  </a:moveTo>
                  <a:lnTo>
                    <a:pt x="1" y="1201"/>
                  </a:lnTo>
                  <a:lnTo>
                    <a:pt x="3531" y="4574"/>
                  </a:lnTo>
                  <a:lnTo>
                    <a:pt x="7111" y="3413"/>
                  </a:ln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32"/>
            <p:cNvSpPr/>
            <p:nvPr/>
          </p:nvSpPr>
          <p:spPr>
            <a:xfrm>
              <a:off x="652700" y="229250"/>
              <a:ext cx="177775" cy="115325"/>
            </a:xfrm>
            <a:custGeom>
              <a:rect b="b" l="l" r="r" t="t"/>
              <a:pathLst>
                <a:path extrusionOk="0" h="4613" w="7111">
                  <a:moveTo>
                    <a:pt x="3531" y="0"/>
                  </a:moveTo>
                  <a:lnTo>
                    <a:pt x="0" y="1200"/>
                  </a:lnTo>
                  <a:lnTo>
                    <a:pt x="3570" y="4613"/>
                  </a:lnTo>
                  <a:lnTo>
                    <a:pt x="7111" y="3413"/>
                  </a:ln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32"/>
            <p:cNvSpPr/>
            <p:nvPr/>
          </p:nvSpPr>
          <p:spPr>
            <a:xfrm>
              <a:off x="851600" y="161875"/>
              <a:ext cx="177800" cy="115350"/>
            </a:xfrm>
            <a:custGeom>
              <a:rect b="b" l="l" r="r" t="t"/>
              <a:pathLst>
                <a:path extrusionOk="0" h="4614" w="7112">
                  <a:moveTo>
                    <a:pt x="3531" y="1"/>
                  </a:moveTo>
                  <a:lnTo>
                    <a:pt x="1" y="1191"/>
                  </a:lnTo>
                  <a:lnTo>
                    <a:pt x="3580" y="4613"/>
                  </a:lnTo>
                  <a:cubicBezTo>
                    <a:pt x="4761" y="4210"/>
                    <a:pt x="5931" y="3816"/>
                    <a:pt x="7111" y="3413"/>
                  </a:cubicBezTo>
                  <a:lnTo>
                    <a:pt x="3531"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32"/>
            <p:cNvSpPr/>
            <p:nvPr/>
          </p:nvSpPr>
          <p:spPr>
            <a:xfrm>
              <a:off x="1051500" y="94025"/>
              <a:ext cx="177775" cy="115325"/>
            </a:xfrm>
            <a:custGeom>
              <a:rect b="b" l="l" r="r" t="t"/>
              <a:pathLst>
                <a:path extrusionOk="0" h="4613" w="7111">
                  <a:moveTo>
                    <a:pt x="3531" y="0"/>
                  </a:moveTo>
                  <a:lnTo>
                    <a:pt x="0" y="1200"/>
                  </a:lnTo>
                  <a:lnTo>
                    <a:pt x="3580" y="4613"/>
                  </a:lnTo>
                  <a:cubicBezTo>
                    <a:pt x="4790" y="4200"/>
                    <a:pt x="5970" y="3806"/>
                    <a:pt x="7111" y="3423"/>
                  </a:cubicBezTo>
                  <a:lnTo>
                    <a:pt x="3531"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32"/>
            <p:cNvSpPr/>
            <p:nvPr/>
          </p:nvSpPr>
          <p:spPr>
            <a:xfrm>
              <a:off x="286600" y="234650"/>
              <a:ext cx="1318125" cy="1053325"/>
            </a:xfrm>
            <a:custGeom>
              <a:rect b="b" l="l" r="r" t="t"/>
              <a:pathLst>
                <a:path extrusionOk="0" h="42133" w="52725">
                  <a:moveTo>
                    <a:pt x="46450" y="1"/>
                  </a:moveTo>
                  <a:lnTo>
                    <a:pt x="45703" y="168"/>
                  </a:lnTo>
                  <a:lnTo>
                    <a:pt x="43627" y="2292"/>
                  </a:lnTo>
                  <a:lnTo>
                    <a:pt x="41946" y="1014"/>
                  </a:lnTo>
                  <a:lnTo>
                    <a:pt x="0" y="10514"/>
                  </a:lnTo>
                  <a:lnTo>
                    <a:pt x="6737" y="42133"/>
                  </a:lnTo>
                  <a:lnTo>
                    <a:pt x="52725" y="32298"/>
                  </a:lnTo>
                  <a:lnTo>
                    <a:pt x="46450"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32"/>
            <p:cNvSpPr/>
            <p:nvPr/>
          </p:nvSpPr>
          <p:spPr>
            <a:xfrm>
              <a:off x="413450" y="645750"/>
              <a:ext cx="67650" cy="67150"/>
            </a:xfrm>
            <a:custGeom>
              <a:rect b="b" l="l" r="r" t="t"/>
              <a:pathLst>
                <a:path extrusionOk="0" h="2686" w="2706">
                  <a:moveTo>
                    <a:pt x="1313" y="234"/>
                  </a:moveTo>
                  <a:cubicBezTo>
                    <a:pt x="1819" y="234"/>
                    <a:pt x="2194" y="542"/>
                    <a:pt x="2302" y="1033"/>
                  </a:cubicBezTo>
                  <a:cubicBezTo>
                    <a:pt x="2420" y="1613"/>
                    <a:pt x="2096" y="2115"/>
                    <a:pt x="1447" y="2252"/>
                  </a:cubicBezTo>
                  <a:lnTo>
                    <a:pt x="729" y="2410"/>
                  </a:lnTo>
                  <a:lnTo>
                    <a:pt x="306" y="423"/>
                  </a:lnTo>
                  <a:lnTo>
                    <a:pt x="1024" y="266"/>
                  </a:lnTo>
                  <a:cubicBezTo>
                    <a:pt x="1124" y="245"/>
                    <a:pt x="1221" y="234"/>
                    <a:pt x="1313" y="234"/>
                  </a:cubicBezTo>
                  <a:close/>
                  <a:moveTo>
                    <a:pt x="1341" y="1"/>
                  </a:moveTo>
                  <a:cubicBezTo>
                    <a:pt x="1227" y="1"/>
                    <a:pt x="1108" y="13"/>
                    <a:pt x="984" y="40"/>
                  </a:cubicBezTo>
                  <a:lnTo>
                    <a:pt x="1" y="246"/>
                  </a:lnTo>
                  <a:lnTo>
                    <a:pt x="522" y="2685"/>
                  </a:lnTo>
                  <a:lnTo>
                    <a:pt x="1506" y="2469"/>
                  </a:lnTo>
                  <a:cubicBezTo>
                    <a:pt x="2292" y="2302"/>
                    <a:pt x="2706" y="1692"/>
                    <a:pt x="2548" y="974"/>
                  </a:cubicBezTo>
                  <a:cubicBezTo>
                    <a:pt x="2424" y="368"/>
                    <a:pt x="1957" y="1"/>
                    <a:pt x="1341"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32"/>
            <p:cNvSpPr/>
            <p:nvPr/>
          </p:nvSpPr>
          <p:spPr>
            <a:xfrm>
              <a:off x="489425" y="634425"/>
              <a:ext cx="19450" cy="62250"/>
            </a:xfrm>
            <a:custGeom>
              <a:rect b="b" l="l" r="r" t="t"/>
              <a:pathLst>
                <a:path extrusionOk="0" h="2490" w="778">
                  <a:moveTo>
                    <a:pt x="257" y="1"/>
                  </a:moveTo>
                  <a:lnTo>
                    <a:pt x="1" y="50"/>
                  </a:lnTo>
                  <a:lnTo>
                    <a:pt x="522" y="2489"/>
                  </a:lnTo>
                  <a:lnTo>
                    <a:pt x="778" y="2430"/>
                  </a:lnTo>
                  <a:lnTo>
                    <a:pt x="25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32"/>
            <p:cNvSpPr/>
            <p:nvPr/>
          </p:nvSpPr>
          <p:spPr>
            <a:xfrm>
              <a:off x="520175" y="623400"/>
              <a:ext cx="61475" cy="66625"/>
            </a:xfrm>
            <a:custGeom>
              <a:rect b="b" l="l" r="r" t="t"/>
              <a:pathLst>
                <a:path extrusionOk="0" h="2665" w="2459">
                  <a:moveTo>
                    <a:pt x="1202" y="227"/>
                  </a:moveTo>
                  <a:cubicBezTo>
                    <a:pt x="1543" y="227"/>
                    <a:pt x="1756" y="396"/>
                    <a:pt x="1820" y="707"/>
                  </a:cubicBezTo>
                  <a:lnTo>
                    <a:pt x="1820" y="717"/>
                  </a:lnTo>
                  <a:cubicBezTo>
                    <a:pt x="1908" y="1101"/>
                    <a:pt x="1702" y="1376"/>
                    <a:pt x="1210" y="1484"/>
                  </a:cubicBezTo>
                  <a:lnTo>
                    <a:pt x="561" y="1622"/>
                  </a:lnTo>
                  <a:lnTo>
                    <a:pt x="305" y="403"/>
                  </a:lnTo>
                  <a:lnTo>
                    <a:pt x="944" y="255"/>
                  </a:lnTo>
                  <a:cubicBezTo>
                    <a:pt x="1037" y="237"/>
                    <a:pt x="1123" y="227"/>
                    <a:pt x="1202" y="227"/>
                  </a:cubicBezTo>
                  <a:close/>
                  <a:moveTo>
                    <a:pt x="1235" y="0"/>
                  </a:moveTo>
                  <a:cubicBezTo>
                    <a:pt x="1132" y="0"/>
                    <a:pt x="1022" y="13"/>
                    <a:pt x="905" y="39"/>
                  </a:cubicBezTo>
                  <a:lnTo>
                    <a:pt x="0" y="226"/>
                  </a:lnTo>
                  <a:lnTo>
                    <a:pt x="522" y="2665"/>
                  </a:lnTo>
                  <a:lnTo>
                    <a:pt x="777" y="2615"/>
                  </a:lnTo>
                  <a:lnTo>
                    <a:pt x="610" y="1838"/>
                  </a:lnTo>
                  <a:lnTo>
                    <a:pt x="1269" y="1701"/>
                  </a:lnTo>
                  <a:cubicBezTo>
                    <a:pt x="1328" y="1681"/>
                    <a:pt x="1397" y="1671"/>
                    <a:pt x="1456" y="1652"/>
                  </a:cubicBezTo>
                  <a:lnTo>
                    <a:pt x="2184" y="2311"/>
                  </a:lnTo>
                  <a:lnTo>
                    <a:pt x="2459" y="2252"/>
                  </a:lnTo>
                  <a:lnTo>
                    <a:pt x="1692" y="1543"/>
                  </a:lnTo>
                  <a:cubicBezTo>
                    <a:pt x="2007"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32"/>
            <p:cNvSpPr/>
            <p:nvPr/>
          </p:nvSpPr>
          <p:spPr>
            <a:xfrm>
              <a:off x="587300" y="605925"/>
              <a:ext cx="56075" cy="69850"/>
            </a:xfrm>
            <a:custGeom>
              <a:rect b="b" l="l" r="r" t="t"/>
              <a:pathLst>
                <a:path extrusionOk="0" h="2794" w="2243">
                  <a:moveTo>
                    <a:pt x="1672" y="0"/>
                  </a:moveTo>
                  <a:lnTo>
                    <a:pt x="0" y="354"/>
                  </a:lnTo>
                  <a:lnTo>
                    <a:pt x="521" y="2793"/>
                  </a:lnTo>
                  <a:lnTo>
                    <a:pt x="2242" y="2419"/>
                  </a:lnTo>
                  <a:lnTo>
                    <a:pt x="2193" y="2203"/>
                  </a:lnTo>
                  <a:lnTo>
                    <a:pt x="738" y="2508"/>
                  </a:lnTo>
                  <a:lnTo>
                    <a:pt x="541" y="1603"/>
                  </a:lnTo>
                  <a:lnTo>
                    <a:pt x="1800" y="1338"/>
                  </a:lnTo>
                  <a:lnTo>
                    <a:pt x="1751" y="1121"/>
                  </a:lnTo>
                  <a:lnTo>
                    <a:pt x="492" y="1387"/>
                  </a:lnTo>
                  <a:lnTo>
                    <a:pt x="305" y="521"/>
                  </a:lnTo>
                  <a:lnTo>
                    <a:pt x="1711" y="216"/>
                  </a:lnTo>
                  <a:lnTo>
                    <a:pt x="1672"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32"/>
            <p:cNvSpPr/>
            <p:nvPr/>
          </p:nvSpPr>
          <p:spPr>
            <a:xfrm>
              <a:off x="646800" y="594325"/>
              <a:ext cx="62725" cy="63825"/>
            </a:xfrm>
            <a:custGeom>
              <a:rect b="b" l="l" r="r" t="t"/>
              <a:pathLst>
                <a:path extrusionOk="0" h="2553" w="2509">
                  <a:moveTo>
                    <a:pt x="1469" y="1"/>
                  </a:moveTo>
                  <a:cubicBezTo>
                    <a:pt x="1366" y="1"/>
                    <a:pt x="1263" y="14"/>
                    <a:pt x="1161" y="41"/>
                  </a:cubicBezTo>
                  <a:cubicBezTo>
                    <a:pt x="423" y="199"/>
                    <a:pt x="0" y="838"/>
                    <a:pt x="148" y="1546"/>
                  </a:cubicBezTo>
                  <a:cubicBezTo>
                    <a:pt x="283" y="2161"/>
                    <a:pt x="779" y="2553"/>
                    <a:pt x="1383" y="2553"/>
                  </a:cubicBezTo>
                  <a:cubicBezTo>
                    <a:pt x="1483" y="2553"/>
                    <a:pt x="1587" y="2542"/>
                    <a:pt x="1692" y="2520"/>
                  </a:cubicBezTo>
                  <a:cubicBezTo>
                    <a:pt x="2026" y="2461"/>
                    <a:pt x="2331" y="2254"/>
                    <a:pt x="2508" y="1969"/>
                  </a:cubicBezTo>
                  <a:lnTo>
                    <a:pt x="2311" y="1841"/>
                  </a:lnTo>
                  <a:cubicBezTo>
                    <a:pt x="2164" y="2067"/>
                    <a:pt x="1928" y="2234"/>
                    <a:pt x="1652" y="2284"/>
                  </a:cubicBezTo>
                  <a:cubicBezTo>
                    <a:pt x="1581" y="2299"/>
                    <a:pt x="1510" y="2306"/>
                    <a:pt x="1439" y="2306"/>
                  </a:cubicBezTo>
                  <a:cubicBezTo>
                    <a:pt x="966" y="2306"/>
                    <a:pt x="536" y="1975"/>
                    <a:pt x="433" y="1487"/>
                  </a:cubicBezTo>
                  <a:cubicBezTo>
                    <a:pt x="315" y="936"/>
                    <a:pt x="669" y="385"/>
                    <a:pt x="1220" y="267"/>
                  </a:cubicBezTo>
                  <a:cubicBezTo>
                    <a:pt x="1301" y="247"/>
                    <a:pt x="1382" y="237"/>
                    <a:pt x="1463" y="237"/>
                  </a:cubicBezTo>
                  <a:cubicBezTo>
                    <a:pt x="1654" y="237"/>
                    <a:pt x="1840" y="294"/>
                    <a:pt x="2006" y="405"/>
                  </a:cubicBezTo>
                  <a:lnTo>
                    <a:pt x="2124" y="199"/>
                  </a:lnTo>
                  <a:cubicBezTo>
                    <a:pt x="1927" y="69"/>
                    <a:pt x="1700" y="1"/>
                    <a:pt x="146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32"/>
            <p:cNvSpPr/>
            <p:nvPr/>
          </p:nvSpPr>
          <p:spPr>
            <a:xfrm>
              <a:off x="705800" y="578875"/>
              <a:ext cx="50425" cy="66900"/>
            </a:xfrm>
            <a:custGeom>
              <a:rect b="b" l="l" r="r" t="t"/>
              <a:pathLst>
                <a:path extrusionOk="0" h="2676" w="2017">
                  <a:moveTo>
                    <a:pt x="1967" y="0"/>
                  </a:moveTo>
                  <a:lnTo>
                    <a:pt x="1" y="423"/>
                  </a:lnTo>
                  <a:lnTo>
                    <a:pt x="50" y="640"/>
                  </a:lnTo>
                  <a:lnTo>
                    <a:pt x="905" y="462"/>
                  </a:lnTo>
                  <a:lnTo>
                    <a:pt x="1368" y="2675"/>
                  </a:lnTo>
                  <a:lnTo>
                    <a:pt x="1623" y="2616"/>
                  </a:lnTo>
                  <a:lnTo>
                    <a:pt x="1151" y="403"/>
                  </a:lnTo>
                  <a:lnTo>
                    <a:pt x="2017" y="217"/>
                  </a:lnTo>
                  <a:lnTo>
                    <a:pt x="196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32"/>
            <p:cNvSpPr/>
            <p:nvPr/>
          </p:nvSpPr>
          <p:spPr>
            <a:xfrm>
              <a:off x="766050" y="568850"/>
              <a:ext cx="71550" cy="63575"/>
            </a:xfrm>
            <a:custGeom>
              <a:rect b="b" l="l" r="r" t="t"/>
              <a:pathLst>
                <a:path extrusionOk="0" h="2543" w="2862">
                  <a:moveTo>
                    <a:pt x="1420" y="215"/>
                  </a:moveTo>
                  <a:cubicBezTo>
                    <a:pt x="1882" y="215"/>
                    <a:pt x="2339" y="515"/>
                    <a:pt x="2449" y="1050"/>
                  </a:cubicBezTo>
                  <a:lnTo>
                    <a:pt x="2459" y="1050"/>
                  </a:lnTo>
                  <a:cubicBezTo>
                    <a:pt x="2596" y="1621"/>
                    <a:pt x="2223" y="2181"/>
                    <a:pt x="1652" y="2280"/>
                  </a:cubicBezTo>
                  <a:cubicBezTo>
                    <a:pt x="1573" y="2297"/>
                    <a:pt x="1496" y="2305"/>
                    <a:pt x="1421" y="2305"/>
                  </a:cubicBezTo>
                  <a:cubicBezTo>
                    <a:pt x="626" y="2305"/>
                    <a:pt x="84" y="1405"/>
                    <a:pt x="551" y="686"/>
                  </a:cubicBezTo>
                  <a:cubicBezTo>
                    <a:pt x="763" y="365"/>
                    <a:pt x="1093" y="215"/>
                    <a:pt x="1420" y="215"/>
                  </a:cubicBezTo>
                  <a:close/>
                  <a:moveTo>
                    <a:pt x="1494" y="0"/>
                  </a:moveTo>
                  <a:cubicBezTo>
                    <a:pt x="1389" y="0"/>
                    <a:pt x="1281" y="12"/>
                    <a:pt x="1170" y="37"/>
                  </a:cubicBezTo>
                  <a:cubicBezTo>
                    <a:pt x="433" y="195"/>
                    <a:pt x="0" y="834"/>
                    <a:pt x="157" y="1542"/>
                  </a:cubicBezTo>
                  <a:cubicBezTo>
                    <a:pt x="283" y="2153"/>
                    <a:pt x="778" y="2543"/>
                    <a:pt x="1378" y="2543"/>
                  </a:cubicBezTo>
                  <a:cubicBezTo>
                    <a:pt x="1483" y="2543"/>
                    <a:pt x="1591" y="2531"/>
                    <a:pt x="1701" y="2506"/>
                  </a:cubicBezTo>
                  <a:cubicBezTo>
                    <a:pt x="2429" y="2349"/>
                    <a:pt x="2862" y="1709"/>
                    <a:pt x="2705" y="1001"/>
                  </a:cubicBezTo>
                  <a:cubicBezTo>
                    <a:pt x="2579" y="390"/>
                    <a:pt x="2091" y="0"/>
                    <a:pt x="1494"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32"/>
            <p:cNvSpPr/>
            <p:nvPr/>
          </p:nvSpPr>
          <p:spPr>
            <a:xfrm>
              <a:off x="846200" y="553575"/>
              <a:ext cx="61475" cy="66625"/>
            </a:xfrm>
            <a:custGeom>
              <a:rect b="b" l="l" r="r" t="t"/>
              <a:pathLst>
                <a:path extrusionOk="0" h="2665" w="2459">
                  <a:moveTo>
                    <a:pt x="1201" y="227"/>
                  </a:moveTo>
                  <a:cubicBezTo>
                    <a:pt x="1543" y="227"/>
                    <a:pt x="1756" y="398"/>
                    <a:pt x="1820" y="717"/>
                  </a:cubicBezTo>
                  <a:cubicBezTo>
                    <a:pt x="1908" y="1101"/>
                    <a:pt x="1692" y="1376"/>
                    <a:pt x="1210" y="1484"/>
                  </a:cubicBezTo>
                  <a:lnTo>
                    <a:pt x="561" y="1622"/>
                  </a:lnTo>
                  <a:lnTo>
                    <a:pt x="305" y="403"/>
                  </a:lnTo>
                  <a:lnTo>
                    <a:pt x="944" y="255"/>
                  </a:lnTo>
                  <a:cubicBezTo>
                    <a:pt x="1037" y="237"/>
                    <a:pt x="1122" y="227"/>
                    <a:pt x="1201" y="227"/>
                  </a:cubicBezTo>
                  <a:close/>
                  <a:moveTo>
                    <a:pt x="1235" y="0"/>
                  </a:moveTo>
                  <a:cubicBezTo>
                    <a:pt x="1132" y="0"/>
                    <a:pt x="1022" y="13"/>
                    <a:pt x="905" y="39"/>
                  </a:cubicBezTo>
                  <a:lnTo>
                    <a:pt x="0" y="235"/>
                  </a:lnTo>
                  <a:lnTo>
                    <a:pt x="521" y="2664"/>
                  </a:lnTo>
                  <a:lnTo>
                    <a:pt x="777" y="2615"/>
                  </a:lnTo>
                  <a:lnTo>
                    <a:pt x="610" y="1838"/>
                  </a:lnTo>
                  <a:lnTo>
                    <a:pt x="1259" y="1701"/>
                  </a:lnTo>
                  <a:cubicBezTo>
                    <a:pt x="1328" y="1681"/>
                    <a:pt x="1397" y="1671"/>
                    <a:pt x="1456" y="1652"/>
                  </a:cubicBezTo>
                  <a:lnTo>
                    <a:pt x="2184" y="2310"/>
                  </a:lnTo>
                  <a:lnTo>
                    <a:pt x="2459" y="2251"/>
                  </a:lnTo>
                  <a:lnTo>
                    <a:pt x="1692" y="1543"/>
                  </a:lnTo>
                  <a:cubicBezTo>
                    <a:pt x="2006" y="1376"/>
                    <a:pt x="2174" y="1012"/>
                    <a:pt x="2085" y="658"/>
                  </a:cubicBezTo>
                  <a:cubicBezTo>
                    <a:pt x="1989" y="235"/>
                    <a:pt x="1680" y="0"/>
                    <a:pt x="123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32"/>
            <p:cNvSpPr/>
            <p:nvPr/>
          </p:nvSpPr>
          <p:spPr>
            <a:xfrm>
              <a:off x="525575" y="1019700"/>
              <a:ext cx="71075" cy="69375"/>
            </a:xfrm>
            <a:custGeom>
              <a:rect b="b" l="l" r="r" t="t"/>
              <a:pathLst>
                <a:path extrusionOk="0" h="2775" w="2843">
                  <a:moveTo>
                    <a:pt x="2351" y="1"/>
                  </a:moveTo>
                  <a:lnTo>
                    <a:pt x="2164" y="50"/>
                  </a:lnTo>
                  <a:lnTo>
                    <a:pt x="1545" y="1938"/>
                  </a:lnTo>
                  <a:lnTo>
                    <a:pt x="197" y="463"/>
                  </a:lnTo>
                  <a:lnTo>
                    <a:pt x="1" y="503"/>
                  </a:lnTo>
                  <a:lnTo>
                    <a:pt x="492" y="2774"/>
                  </a:lnTo>
                  <a:lnTo>
                    <a:pt x="719" y="2725"/>
                  </a:lnTo>
                  <a:lnTo>
                    <a:pt x="325" y="916"/>
                  </a:lnTo>
                  <a:lnTo>
                    <a:pt x="1545" y="2243"/>
                  </a:lnTo>
                  <a:lnTo>
                    <a:pt x="1663" y="2224"/>
                  </a:lnTo>
                  <a:lnTo>
                    <a:pt x="2223" y="503"/>
                  </a:lnTo>
                  <a:lnTo>
                    <a:pt x="2617" y="2312"/>
                  </a:lnTo>
                  <a:lnTo>
                    <a:pt x="2843" y="2263"/>
                  </a:lnTo>
                  <a:lnTo>
                    <a:pt x="2351"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32"/>
            <p:cNvSpPr/>
            <p:nvPr/>
          </p:nvSpPr>
          <p:spPr>
            <a:xfrm>
              <a:off x="604500" y="1008100"/>
              <a:ext cx="66650" cy="59375"/>
            </a:xfrm>
            <a:custGeom>
              <a:rect b="b" l="l" r="r" t="t"/>
              <a:pathLst>
                <a:path extrusionOk="0" h="2375" w="2666">
                  <a:moveTo>
                    <a:pt x="1324" y="202"/>
                  </a:moveTo>
                  <a:cubicBezTo>
                    <a:pt x="1757" y="202"/>
                    <a:pt x="2184" y="484"/>
                    <a:pt x="2282" y="986"/>
                  </a:cubicBezTo>
                  <a:cubicBezTo>
                    <a:pt x="2410" y="1507"/>
                    <a:pt x="2066" y="2039"/>
                    <a:pt x="1535" y="2127"/>
                  </a:cubicBezTo>
                  <a:cubicBezTo>
                    <a:pt x="1461" y="2143"/>
                    <a:pt x="1389" y="2151"/>
                    <a:pt x="1319" y="2151"/>
                  </a:cubicBezTo>
                  <a:cubicBezTo>
                    <a:pt x="584" y="2151"/>
                    <a:pt x="81" y="1306"/>
                    <a:pt x="512" y="642"/>
                  </a:cubicBezTo>
                  <a:cubicBezTo>
                    <a:pt x="711" y="341"/>
                    <a:pt x="1019" y="202"/>
                    <a:pt x="1324" y="202"/>
                  </a:cubicBezTo>
                  <a:close/>
                  <a:moveTo>
                    <a:pt x="1382" y="1"/>
                  </a:moveTo>
                  <a:cubicBezTo>
                    <a:pt x="1288" y="1"/>
                    <a:pt x="1191" y="11"/>
                    <a:pt x="1092" y="32"/>
                  </a:cubicBezTo>
                  <a:cubicBezTo>
                    <a:pt x="404" y="180"/>
                    <a:pt x="1" y="780"/>
                    <a:pt x="138" y="1448"/>
                  </a:cubicBezTo>
                  <a:cubicBezTo>
                    <a:pt x="265" y="2013"/>
                    <a:pt x="737" y="2375"/>
                    <a:pt x="1296" y="2375"/>
                  </a:cubicBezTo>
                  <a:cubicBezTo>
                    <a:pt x="1390" y="2375"/>
                    <a:pt x="1486" y="2365"/>
                    <a:pt x="1584" y="2343"/>
                  </a:cubicBezTo>
                  <a:cubicBezTo>
                    <a:pt x="2263" y="2196"/>
                    <a:pt x="2666" y="1596"/>
                    <a:pt x="2528" y="937"/>
                  </a:cubicBezTo>
                  <a:cubicBezTo>
                    <a:pt x="2402" y="364"/>
                    <a:pt x="1944" y="1"/>
                    <a:pt x="1382"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32"/>
            <p:cNvSpPr/>
            <p:nvPr/>
          </p:nvSpPr>
          <p:spPr>
            <a:xfrm>
              <a:off x="668425" y="989725"/>
              <a:ext cx="56075" cy="63200"/>
            </a:xfrm>
            <a:custGeom>
              <a:rect b="b" l="l" r="r" t="t"/>
              <a:pathLst>
                <a:path extrusionOk="0" h="2528" w="2243">
                  <a:moveTo>
                    <a:pt x="2243" y="0"/>
                  </a:moveTo>
                  <a:lnTo>
                    <a:pt x="2007" y="49"/>
                  </a:lnTo>
                  <a:lnTo>
                    <a:pt x="1555" y="2203"/>
                  </a:lnTo>
                  <a:lnTo>
                    <a:pt x="256" y="423"/>
                  </a:lnTo>
                  <a:lnTo>
                    <a:pt x="1" y="472"/>
                  </a:lnTo>
                  <a:lnTo>
                    <a:pt x="1496" y="2528"/>
                  </a:lnTo>
                  <a:lnTo>
                    <a:pt x="1732" y="2478"/>
                  </a:lnTo>
                  <a:lnTo>
                    <a:pt x="2243"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32"/>
            <p:cNvSpPr/>
            <p:nvPr/>
          </p:nvSpPr>
          <p:spPr>
            <a:xfrm>
              <a:off x="736775" y="985775"/>
              <a:ext cx="18475" cy="58050"/>
            </a:xfrm>
            <a:custGeom>
              <a:rect b="b" l="l" r="r" t="t"/>
              <a:pathLst>
                <a:path extrusionOk="0" h="2322" w="739">
                  <a:moveTo>
                    <a:pt x="247" y="1"/>
                  </a:moveTo>
                  <a:lnTo>
                    <a:pt x="1" y="50"/>
                  </a:lnTo>
                  <a:lnTo>
                    <a:pt x="492" y="2322"/>
                  </a:lnTo>
                  <a:lnTo>
                    <a:pt x="738" y="2263"/>
                  </a:lnTo>
                  <a:lnTo>
                    <a:pt x="247"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32"/>
            <p:cNvSpPr/>
            <p:nvPr/>
          </p:nvSpPr>
          <p:spPr>
            <a:xfrm>
              <a:off x="765300" y="972500"/>
              <a:ext cx="52400" cy="65175"/>
            </a:xfrm>
            <a:custGeom>
              <a:rect b="b" l="l" r="r" t="t"/>
              <a:pathLst>
                <a:path extrusionOk="0" h="2607" w="2096">
                  <a:moveTo>
                    <a:pt x="1554" y="1"/>
                  </a:moveTo>
                  <a:lnTo>
                    <a:pt x="1" y="335"/>
                  </a:lnTo>
                  <a:lnTo>
                    <a:pt x="492" y="2607"/>
                  </a:lnTo>
                  <a:lnTo>
                    <a:pt x="2095" y="2263"/>
                  </a:lnTo>
                  <a:lnTo>
                    <a:pt x="2056" y="2056"/>
                  </a:lnTo>
                  <a:lnTo>
                    <a:pt x="679" y="2341"/>
                  </a:lnTo>
                  <a:lnTo>
                    <a:pt x="502" y="1496"/>
                  </a:lnTo>
                  <a:lnTo>
                    <a:pt x="1672" y="1250"/>
                  </a:lnTo>
                  <a:lnTo>
                    <a:pt x="1633" y="1043"/>
                  </a:lnTo>
                  <a:lnTo>
                    <a:pt x="453" y="1299"/>
                  </a:lnTo>
                  <a:lnTo>
                    <a:pt x="286" y="492"/>
                  </a:lnTo>
                  <a:lnTo>
                    <a:pt x="1604" y="207"/>
                  </a:lnTo>
                  <a:lnTo>
                    <a:pt x="155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32"/>
            <p:cNvSpPr/>
            <p:nvPr/>
          </p:nvSpPr>
          <p:spPr>
            <a:xfrm>
              <a:off x="1121825" y="278425"/>
              <a:ext cx="122700" cy="140400"/>
            </a:xfrm>
            <a:custGeom>
              <a:rect b="b" l="l" r="r" t="t"/>
              <a:pathLst>
                <a:path extrusionOk="0" h="5616" w="4908">
                  <a:moveTo>
                    <a:pt x="4908" y="0"/>
                  </a:moveTo>
                  <a:lnTo>
                    <a:pt x="1269" y="826"/>
                  </a:lnTo>
                  <a:lnTo>
                    <a:pt x="0" y="5616"/>
                  </a:lnTo>
                  <a:lnTo>
                    <a:pt x="0" y="5616"/>
                  </a:lnTo>
                  <a:lnTo>
                    <a:pt x="3777" y="4829"/>
                  </a:lnTo>
                  <a:lnTo>
                    <a:pt x="4908"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32"/>
            <p:cNvSpPr/>
            <p:nvPr/>
          </p:nvSpPr>
          <p:spPr>
            <a:xfrm>
              <a:off x="1306450" y="238825"/>
              <a:ext cx="122725" cy="140175"/>
            </a:xfrm>
            <a:custGeom>
              <a:rect b="b" l="l" r="r" t="t"/>
              <a:pathLst>
                <a:path extrusionOk="0" h="5607" w="4909">
                  <a:moveTo>
                    <a:pt x="4909" y="1"/>
                  </a:moveTo>
                  <a:lnTo>
                    <a:pt x="1270" y="817"/>
                  </a:lnTo>
                  <a:lnTo>
                    <a:pt x="1" y="5607"/>
                  </a:lnTo>
                  <a:lnTo>
                    <a:pt x="3650" y="4721"/>
                  </a:lnTo>
                  <a:lnTo>
                    <a:pt x="4909"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32"/>
            <p:cNvSpPr/>
            <p:nvPr/>
          </p:nvSpPr>
          <p:spPr>
            <a:xfrm>
              <a:off x="917000" y="324875"/>
              <a:ext cx="122725" cy="140175"/>
            </a:xfrm>
            <a:custGeom>
              <a:rect b="b" l="l" r="r" t="t"/>
              <a:pathLst>
                <a:path extrusionOk="0" h="5607" w="4909">
                  <a:moveTo>
                    <a:pt x="4908" y="1"/>
                  </a:moveTo>
                  <a:lnTo>
                    <a:pt x="1269" y="817"/>
                  </a:lnTo>
                  <a:lnTo>
                    <a:pt x="1" y="5607"/>
                  </a:lnTo>
                  <a:cubicBezTo>
                    <a:pt x="1250" y="5322"/>
                    <a:pt x="2469" y="5046"/>
                    <a:pt x="3639" y="4781"/>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32"/>
            <p:cNvSpPr/>
            <p:nvPr/>
          </p:nvSpPr>
          <p:spPr>
            <a:xfrm>
              <a:off x="712200" y="371100"/>
              <a:ext cx="122450" cy="140175"/>
            </a:xfrm>
            <a:custGeom>
              <a:rect b="b" l="l" r="r" t="t"/>
              <a:pathLst>
                <a:path extrusionOk="0" h="5607" w="4898">
                  <a:moveTo>
                    <a:pt x="4898" y="1"/>
                  </a:moveTo>
                  <a:lnTo>
                    <a:pt x="1259" y="827"/>
                  </a:lnTo>
                  <a:lnTo>
                    <a:pt x="0" y="5607"/>
                  </a:lnTo>
                  <a:cubicBezTo>
                    <a:pt x="1210" y="5331"/>
                    <a:pt x="2420" y="5066"/>
                    <a:pt x="3629" y="4790"/>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32"/>
            <p:cNvSpPr/>
            <p:nvPr/>
          </p:nvSpPr>
          <p:spPr>
            <a:xfrm>
              <a:off x="506150" y="417825"/>
              <a:ext cx="122725" cy="140175"/>
            </a:xfrm>
            <a:custGeom>
              <a:rect b="b" l="l" r="r" t="t"/>
              <a:pathLst>
                <a:path extrusionOk="0" h="5607" w="4909">
                  <a:moveTo>
                    <a:pt x="4908" y="1"/>
                  </a:moveTo>
                  <a:lnTo>
                    <a:pt x="1269" y="817"/>
                  </a:lnTo>
                  <a:lnTo>
                    <a:pt x="1" y="5606"/>
                  </a:lnTo>
                  <a:cubicBezTo>
                    <a:pt x="1181" y="5341"/>
                    <a:pt x="2391" y="5065"/>
                    <a:pt x="3640" y="4780"/>
                  </a:cubicBezTo>
                  <a:lnTo>
                    <a:pt x="490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32"/>
            <p:cNvSpPr/>
            <p:nvPr/>
          </p:nvSpPr>
          <p:spPr>
            <a:xfrm>
              <a:off x="311675" y="461825"/>
              <a:ext cx="122475" cy="139925"/>
            </a:xfrm>
            <a:custGeom>
              <a:rect b="b" l="l" r="r" t="t"/>
              <a:pathLst>
                <a:path extrusionOk="0" h="5597" w="4899">
                  <a:moveTo>
                    <a:pt x="4898" y="1"/>
                  </a:moveTo>
                  <a:lnTo>
                    <a:pt x="1269" y="817"/>
                  </a:lnTo>
                  <a:lnTo>
                    <a:pt x="0" y="5597"/>
                  </a:lnTo>
                  <a:cubicBezTo>
                    <a:pt x="1053" y="5361"/>
                    <a:pt x="2282" y="5085"/>
                    <a:pt x="3639" y="4781"/>
                  </a:cubicBezTo>
                  <a:lnTo>
                    <a:pt x="489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32"/>
            <p:cNvSpPr/>
            <p:nvPr/>
          </p:nvSpPr>
          <p:spPr>
            <a:xfrm>
              <a:off x="307725" y="342050"/>
              <a:ext cx="1160800" cy="262650"/>
            </a:xfrm>
            <a:custGeom>
              <a:rect b="b" l="l" r="r" t="t"/>
              <a:pathLst>
                <a:path extrusionOk="0" h="10506" w="46432">
                  <a:moveTo>
                    <a:pt x="46302" y="1"/>
                  </a:moveTo>
                  <a:cubicBezTo>
                    <a:pt x="46296" y="1"/>
                    <a:pt x="46290" y="1"/>
                    <a:pt x="46284" y="2"/>
                  </a:cubicBezTo>
                  <a:lnTo>
                    <a:pt x="129" y="10280"/>
                  </a:lnTo>
                  <a:cubicBezTo>
                    <a:pt x="1" y="10309"/>
                    <a:pt x="21" y="10506"/>
                    <a:pt x="158" y="10506"/>
                  </a:cubicBezTo>
                  <a:lnTo>
                    <a:pt x="178" y="10496"/>
                  </a:lnTo>
                  <a:lnTo>
                    <a:pt x="46333" y="219"/>
                  </a:lnTo>
                  <a:cubicBezTo>
                    <a:pt x="46392" y="209"/>
                    <a:pt x="46431" y="150"/>
                    <a:pt x="46411" y="91"/>
                  </a:cubicBezTo>
                  <a:cubicBezTo>
                    <a:pt x="46403" y="38"/>
                    <a:pt x="46354" y="1"/>
                    <a:pt x="463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32"/>
            <p:cNvSpPr/>
            <p:nvPr/>
          </p:nvSpPr>
          <p:spPr>
            <a:xfrm>
              <a:off x="414775" y="555250"/>
              <a:ext cx="1012100" cy="219375"/>
            </a:xfrm>
            <a:custGeom>
              <a:rect b="b" l="l" r="r" t="t"/>
              <a:pathLst>
                <a:path extrusionOk="0" h="8775" w="40484">
                  <a:moveTo>
                    <a:pt x="40320" y="1"/>
                  </a:moveTo>
                  <a:cubicBezTo>
                    <a:pt x="40317" y="1"/>
                    <a:pt x="40313" y="1"/>
                    <a:pt x="40310" y="1"/>
                  </a:cubicBezTo>
                  <a:lnTo>
                    <a:pt x="145" y="8548"/>
                  </a:lnTo>
                  <a:cubicBezTo>
                    <a:pt x="0" y="8567"/>
                    <a:pt x="16" y="8774"/>
                    <a:pt x="155" y="8774"/>
                  </a:cubicBezTo>
                  <a:cubicBezTo>
                    <a:pt x="158" y="8774"/>
                    <a:pt x="161" y="8774"/>
                    <a:pt x="164" y="8774"/>
                  </a:cubicBezTo>
                  <a:cubicBezTo>
                    <a:pt x="174" y="8774"/>
                    <a:pt x="184" y="8764"/>
                    <a:pt x="194" y="8764"/>
                  </a:cubicBezTo>
                  <a:lnTo>
                    <a:pt x="40359" y="217"/>
                  </a:lnTo>
                  <a:cubicBezTo>
                    <a:pt x="40484" y="179"/>
                    <a:pt x="40450" y="1"/>
                    <a:pt x="4032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32"/>
            <p:cNvSpPr/>
            <p:nvPr/>
          </p:nvSpPr>
          <p:spPr>
            <a:xfrm>
              <a:off x="468775" y="787750"/>
              <a:ext cx="1011475" cy="219450"/>
            </a:xfrm>
            <a:custGeom>
              <a:rect b="b" l="l" r="r" t="t"/>
              <a:pathLst>
                <a:path extrusionOk="0" h="8778" w="40459">
                  <a:moveTo>
                    <a:pt x="40306" y="0"/>
                  </a:moveTo>
                  <a:cubicBezTo>
                    <a:pt x="40296" y="0"/>
                    <a:pt x="40286" y="2"/>
                    <a:pt x="40274" y="5"/>
                  </a:cubicBezTo>
                  <a:lnTo>
                    <a:pt x="99" y="8551"/>
                  </a:lnTo>
                  <a:cubicBezTo>
                    <a:pt x="40" y="8571"/>
                    <a:pt x="1" y="8630"/>
                    <a:pt x="20" y="8689"/>
                  </a:cubicBezTo>
                  <a:cubicBezTo>
                    <a:pt x="30" y="8738"/>
                    <a:pt x="70" y="8777"/>
                    <a:pt x="129" y="8777"/>
                  </a:cubicBezTo>
                  <a:lnTo>
                    <a:pt x="148" y="8768"/>
                  </a:lnTo>
                  <a:lnTo>
                    <a:pt x="40314" y="221"/>
                  </a:lnTo>
                  <a:cubicBezTo>
                    <a:pt x="40459" y="203"/>
                    <a:pt x="40428" y="0"/>
                    <a:pt x="40306"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32"/>
            <p:cNvSpPr/>
            <p:nvPr/>
          </p:nvSpPr>
          <p:spPr>
            <a:xfrm>
              <a:off x="644825" y="719875"/>
              <a:ext cx="54600" cy="234225"/>
            </a:xfrm>
            <a:custGeom>
              <a:rect b="b" l="l" r="r" t="t"/>
              <a:pathLst>
                <a:path extrusionOk="0" h="9369" w="2184">
                  <a:moveTo>
                    <a:pt x="130" y="0"/>
                  </a:moveTo>
                  <a:cubicBezTo>
                    <a:pt x="120" y="0"/>
                    <a:pt x="109" y="2"/>
                    <a:pt x="99" y="5"/>
                  </a:cubicBezTo>
                  <a:cubicBezTo>
                    <a:pt x="40" y="15"/>
                    <a:pt x="1" y="74"/>
                    <a:pt x="10" y="133"/>
                  </a:cubicBezTo>
                  <a:lnTo>
                    <a:pt x="1948" y="9280"/>
                  </a:lnTo>
                  <a:cubicBezTo>
                    <a:pt x="1967" y="9329"/>
                    <a:pt x="2007" y="9368"/>
                    <a:pt x="2066" y="9368"/>
                  </a:cubicBezTo>
                  <a:lnTo>
                    <a:pt x="2085" y="9368"/>
                  </a:lnTo>
                  <a:cubicBezTo>
                    <a:pt x="2144" y="9358"/>
                    <a:pt x="2184" y="9299"/>
                    <a:pt x="2174" y="9240"/>
                  </a:cubicBezTo>
                  <a:lnTo>
                    <a:pt x="227" y="84"/>
                  </a:lnTo>
                  <a:cubicBezTo>
                    <a:pt x="219" y="36"/>
                    <a:pt x="177" y="0"/>
                    <a:pt x="130"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32"/>
            <p:cNvSpPr/>
            <p:nvPr/>
          </p:nvSpPr>
          <p:spPr>
            <a:xfrm>
              <a:off x="1170500" y="611925"/>
              <a:ext cx="55350" cy="236450"/>
            </a:xfrm>
            <a:custGeom>
              <a:rect b="b" l="l" r="r" t="t"/>
              <a:pathLst>
                <a:path extrusionOk="0" h="9458" w="2214">
                  <a:moveTo>
                    <a:pt x="129" y="1"/>
                  </a:moveTo>
                  <a:cubicBezTo>
                    <a:pt x="119" y="1"/>
                    <a:pt x="109" y="3"/>
                    <a:pt x="99" y="6"/>
                  </a:cubicBezTo>
                  <a:cubicBezTo>
                    <a:pt x="40" y="16"/>
                    <a:pt x="0" y="75"/>
                    <a:pt x="10" y="134"/>
                  </a:cubicBezTo>
                  <a:lnTo>
                    <a:pt x="1977" y="9369"/>
                  </a:lnTo>
                  <a:cubicBezTo>
                    <a:pt x="1987" y="9418"/>
                    <a:pt x="2036" y="9447"/>
                    <a:pt x="2085" y="9457"/>
                  </a:cubicBezTo>
                  <a:lnTo>
                    <a:pt x="2115" y="9447"/>
                  </a:lnTo>
                  <a:cubicBezTo>
                    <a:pt x="2174" y="9437"/>
                    <a:pt x="2213" y="9378"/>
                    <a:pt x="2193" y="9319"/>
                  </a:cubicBezTo>
                  <a:lnTo>
                    <a:pt x="226" y="94"/>
                  </a:lnTo>
                  <a:cubicBezTo>
                    <a:pt x="218" y="38"/>
                    <a:pt x="177" y="1"/>
                    <a:pt x="12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32"/>
            <p:cNvSpPr/>
            <p:nvPr/>
          </p:nvSpPr>
          <p:spPr>
            <a:xfrm>
              <a:off x="514275" y="969425"/>
              <a:ext cx="989650" cy="215525"/>
            </a:xfrm>
            <a:custGeom>
              <a:rect b="b" l="l" r="r" t="t"/>
              <a:pathLst>
                <a:path extrusionOk="0" h="8621" w="39586">
                  <a:moveTo>
                    <a:pt x="39469" y="1"/>
                  </a:moveTo>
                  <a:cubicBezTo>
                    <a:pt x="39459" y="1"/>
                    <a:pt x="39448" y="2"/>
                    <a:pt x="39438" y="6"/>
                  </a:cubicBezTo>
                  <a:lnTo>
                    <a:pt x="99" y="8395"/>
                  </a:lnTo>
                  <a:cubicBezTo>
                    <a:pt x="40" y="8414"/>
                    <a:pt x="0" y="8473"/>
                    <a:pt x="10" y="8532"/>
                  </a:cubicBezTo>
                  <a:cubicBezTo>
                    <a:pt x="20" y="8582"/>
                    <a:pt x="69" y="8621"/>
                    <a:pt x="118" y="8621"/>
                  </a:cubicBezTo>
                  <a:lnTo>
                    <a:pt x="148" y="8611"/>
                  </a:lnTo>
                  <a:lnTo>
                    <a:pt x="39487" y="222"/>
                  </a:lnTo>
                  <a:cubicBezTo>
                    <a:pt x="39546" y="202"/>
                    <a:pt x="39585" y="143"/>
                    <a:pt x="39566" y="84"/>
                  </a:cubicBezTo>
                  <a:cubicBezTo>
                    <a:pt x="39558" y="36"/>
                    <a:pt x="39516" y="1"/>
                    <a:pt x="3946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32"/>
            <p:cNvSpPr/>
            <p:nvPr/>
          </p:nvSpPr>
          <p:spPr>
            <a:xfrm>
              <a:off x="439275" y="809950"/>
              <a:ext cx="48950" cy="52425"/>
            </a:xfrm>
            <a:custGeom>
              <a:rect b="b" l="l" r="r" t="t"/>
              <a:pathLst>
                <a:path extrusionOk="0" h="2097" w="1958">
                  <a:moveTo>
                    <a:pt x="969" y="181"/>
                  </a:moveTo>
                  <a:cubicBezTo>
                    <a:pt x="1223" y="181"/>
                    <a:pt x="1382" y="311"/>
                    <a:pt x="1436" y="553"/>
                  </a:cubicBezTo>
                  <a:cubicBezTo>
                    <a:pt x="1505" y="858"/>
                    <a:pt x="1348" y="1084"/>
                    <a:pt x="964" y="1162"/>
                  </a:cubicBezTo>
                  <a:lnTo>
                    <a:pt x="463" y="1280"/>
                  </a:lnTo>
                  <a:lnTo>
                    <a:pt x="246" y="326"/>
                  </a:lnTo>
                  <a:lnTo>
                    <a:pt x="748" y="208"/>
                  </a:lnTo>
                  <a:cubicBezTo>
                    <a:pt x="828" y="190"/>
                    <a:pt x="902" y="181"/>
                    <a:pt x="969" y="181"/>
                  </a:cubicBezTo>
                  <a:close/>
                  <a:moveTo>
                    <a:pt x="976" y="0"/>
                  </a:moveTo>
                  <a:cubicBezTo>
                    <a:pt x="893" y="0"/>
                    <a:pt x="804" y="11"/>
                    <a:pt x="709" y="31"/>
                  </a:cubicBezTo>
                  <a:lnTo>
                    <a:pt x="1" y="199"/>
                  </a:lnTo>
                  <a:lnTo>
                    <a:pt x="433" y="2097"/>
                  </a:lnTo>
                  <a:lnTo>
                    <a:pt x="640" y="2048"/>
                  </a:lnTo>
                  <a:lnTo>
                    <a:pt x="502" y="1448"/>
                  </a:lnTo>
                  <a:lnTo>
                    <a:pt x="1014" y="1330"/>
                  </a:lnTo>
                  <a:cubicBezTo>
                    <a:pt x="1063" y="1320"/>
                    <a:pt x="1112" y="1310"/>
                    <a:pt x="1161" y="1290"/>
                  </a:cubicBezTo>
                  <a:lnTo>
                    <a:pt x="1732" y="1802"/>
                  </a:lnTo>
                  <a:lnTo>
                    <a:pt x="1958" y="1753"/>
                  </a:lnTo>
                  <a:lnTo>
                    <a:pt x="1338" y="1202"/>
                  </a:lnTo>
                  <a:cubicBezTo>
                    <a:pt x="1594" y="1074"/>
                    <a:pt x="1712" y="779"/>
                    <a:pt x="1643" y="513"/>
                  </a:cubicBezTo>
                  <a:cubicBezTo>
                    <a:pt x="1564" y="180"/>
                    <a:pt x="1324" y="0"/>
                    <a:pt x="976"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32"/>
            <p:cNvSpPr/>
            <p:nvPr/>
          </p:nvSpPr>
          <p:spPr>
            <a:xfrm>
              <a:off x="489975" y="794975"/>
              <a:ext cx="62425" cy="51550"/>
            </a:xfrm>
            <a:custGeom>
              <a:rect b="b" l="l" r="r" t="t"/>
              <a:pathLst>
                <a:path extrusionOk="0" h="2062" w="2497">
                  <a:moveTo>
                    <a:pt x="1179" y="229"/>
                  </a:moveTo>
                  <a:cubicBezTo>
                    <a:pt x="1538" y="229"/>
                    <a:pt x="1894" y="460"/>
                    <a:pt x="1985" y="876"/>
                  </a:cubicBezTo>
                  <a:cubicBezTo>
                    <a:pt x="2093" y="1319"/>
                    <a:pt x="1808" y="1761"/>
                    <a:pt x="1366" y="1850"/>
                  </a:cubicBezTo>
                  <a:cubicBezTo>
                    <a:pt x="1300" y="1865"/>
                    <a:pt x="1236" y="1873"/>
                    <a:pt x="1173" y="1873"/>
                  </a:cubicBezTo>
                  <a:cubicBezTo>
                    <a:pt x="562" y="1873"/>
                    <a:pt x="133" y="1173"/>
                    <a:pt x="490" y="611"/>
                  </a:cubicBezTo>
                  <a:cubicBezTo>
                    <a:pt x="656" y="350"/>
                    <a:pt x="918" y="229"/>
                    <a:pt x="1179" y="229"/>
                  </a:cubicBezTo>
                  <a:close/>
                  <a:moveTo>
                    <a:pt x="1185" y="0"/>
                  </a:moveTo>
                  <a:cubicBezTo>
                    <a:pt x="557" y="0"/>
                    <a:pt x="1" y="596"/>
                    <a:pt x="185" y="1289"/>
                  </a:cubicBezTo>
                  <a:cubicBezTo>
                    <a:pt x="285" y="1752"/>
                    <a:pt x="696" y="2062"/>
                    <a:pt x="1146" y="2062"/>
                  </a:cubicBezTo>
                  <a:cubicBezTo>
                    <a:pt x="1231" y="2062"/>
                    <a:pt x="1318" y="2051"/>
                    <a:pt x="1405" y="2027"/>
                  </a:cubicBezTo>
                  <a:cubicBezTo>
                    <a:pt x="2300" y="1820"/>
                    <a:pt x="2497" y="630"/>
                    <a:pt x="1710" y="149"/>
                  </a:cubicBezTo>
                  <a:cubicBezTo>
                    <a:pt x="1539" y="46"/>
                    <a:pt x="1359" y="0"/>
                    <a:pt x="1185"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32"/>
            <p:cNvSpPr/>
            <p:nvPr/>
          </p:nvSpPr>
          <p:spPr>
            <a:xfrm>
              <a:off x="555325" y="787125"/>
              <a:ext cx="42575" cy="48450"/>
            </a:xfrm>
            <a:custGeom>
              <a:rect b="b" l="l" r="r" t="t"/>
              <a:pathLst>
                <a:path extrusionOk="0" h="1938" w="1703">
                  <a:moveTo>
                    <a:pt x="207" y="0"/>
                  </a:moveTo>
                  <a:lnTo>
                    <a:pt x="1" y="49"/>
                  </a:lnTo>
                  <a:lnTo>
                    <a:pt x="433" y="1938"/>
                  </a:lnTo>
                  <a:lnTo>
                    <a:pt x="1702" y="1653"/>
                  </a:lnTo>
                  <a:lnTo>
                    <a:pt x="1663" y="1475"/>
                  </a:lnTo>
                  <a:lnTo>
                    <a:pt x="601"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32"/>
            <p:cNvSpPr/>
            <p:nvPr/>
          </p:nvSpPr>
          <p:spPr>
            <a:xfrm>
              <a:off x="600325" y="776800"/>
              <a:ext cx="42550" cy="48450"/>
            </a:xfrm>
            <a:custGeom>
              <a:rect b="b" l="l" r="r" t="t"/>
              <a:pathLst>
                <a:path extrusionOk="0" h="1938" w="1702">
                  <a:moveTo>
                    <a:pt x="207" y="0"/>
                  </a:moveTo>
                  <a:lnTo>
                    <a:pt x="0" y="49"/>
                  </a:lnTo>
                  <a:lnTo>
                    <a:pt x="433" y="1938"/>
                  </a:lnTo>
                  <a:lnTo>
                    <a:pt x="1702" y="1652"/>
                  </a:lnTo>
                  <a:lnTo>
                    <a:pt x="1662" y="1475"/>
                  </a:lnTo>
                  <a:lnTo>
                    <a:pt x="600" y="1721"/>
                  </a:lnTo>
                  <a:lnTo>
                    <a:pt x="207"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32"/>
            <p:cNvSpPr/>
            <p:nvPr/>
          </p:nvSpPr>
          <p:spPr>
            <a:xfrm>
              <a:off x="694000" y="749725"/>
              <a:ext cx="42550" cy="50325"/>
            </a:xfrm>
            <a:custGeom>
              <a:rect b="b" l="l" r="r" t="t"/>
              <a:pathLst>
                <a:path extrusionOk="0" h="2013" w="1702">
                  <a:moveTo>
                    <a:pt x="903" y="1"/>
                  </a:moveTo>
                  <a:cubicBezTo>
                    <a:pt x="818" y="1"/>
                    <a:pt x="733" y="11"/>
                    <a:pt x="650" y="31"/>
                  </a:cubicBezTo>
                  <a:cubicBezTo>
                    <a:pt x="168" y="139"/>
                    <a:pt x="0" y="434"/>
                    <a:pt x="69" y="710"/>
                  </a:cubicBezTo>
                  <a:cubicBezTo>
                    <a:pt x="227" y="1418"/>
                    <a:pt x="1318" y="828"/>
                    <a:pt x="1446" y="1349"/>
                  </a:cubicBezTo>
                  <a:cubicBezTo>
                    <a:pt x="1486" y="1536"/>
                    <a:pt x="1367" y="1722"/>
                    <a:pt x="1013" y="1801"/>
                  </a:cubicBezTo>
                  <a:cubicBezTo>
                    <a:pt x="935" y="1821"/>
                    <a:pt x="856" y="1831"/>
                    <a:pt x="779" y="1831"/>
                  </a:cubicBezTo>
                  <a:cubicBezTo>
                    <a:pt x="623" y="1831"/>
                    <a:pt x="473" y="1791"/>
                    <a:pt x="335" y="1713"/>
                  </a:cubicBezTo>
                  <a:lnTo>
                    <a:pt x="286" y="1890"/>
                  </a:lnTo>
                  <a:cubicBezTo>
                    <a:pt x="443" y="1968"/>
                    <a:pt x="618" y="2012"/>
                    <a:pt x="793" y="2012"/>
                  </a:cubicBezTo>
                  <a:cubicBezTo>
                    <a:pt x="880" y="2012"/>
                    <a:pt x="968" y="2001"/>
                    <a:pt x="1053" y="1978"/>
                  </a:cubicBezTo>
                  <a:cubicBezTo>
                    <a:pt x="1535" y="1860"/>
                    <a:pt x="1702" y="1575"/>
                    <a:pt x="1643" y="1290"/>
                  </a:cubicBezTo>
                  <a:cubicBezTo>
                    <a:pt x="1486" y="601"/>
                    <a:pt x="384" y="1182"/>
                    <a:pt x="266" y="660"/>
                  </a:cubicBezTo>
                  <a:cubicBezTo>
                    <a:pt x="227" y="473"/>
                    <a:pt x="345" y="287"/>
                    <a:pt x="689" y="208"/>
                  </a:cubicBezTo>
                  <a:cubicBezTo>
                    <a:pt x="764" y="192"/>
                    <a:pt x="838" y="184"/>
                    <a:pt x="913" y="184"/>
                  </a:cubicBezTo>
                  <a:cubicBezTo>
                    <a:pt x="1024" y="184"/>
                    <a:pt x="1133" y="202"/>
                    <a:pt x="1240" y="237"/>
                  </a:cubicBezTo>
                  <a:lnTo>
                    <a:pt x="1279" y="70"/>
                  </a:lnTo>
                  <a:cubicBezTo>
                    <a:pt x="1156" y="23"/>
                    <a:pt x="1029" y="1"/>
                    <a:pt x="903"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32"/>
            <p:cNvSpPr/>
            <p:nvPr/>
          </p:nvSpPr>
          <p:spPr>
            <a:xfrm>
              <a:off x="740950" y="737425"/>
              <a:ext cx="49450" cy="50075"/>
            </a:xfrm>
            <a:custGeom>
              <a:rect b="b" l="l" r="r" t="t"/>
              <a:pathLst>
                <a:path extrusionOk="0" h="2003" w="1978">
                  <a:moveTo>
                    <a:pt x="1139" y="1"/>
                  </a:moveTo>
                  <a:cubicBezTo>
                    <a:pt x="1060" y="1"/>
                    <a:pt x="982" y="11"/>
                    <a:pt x="906" y="31"/>
                  </a:cubicBezTo>
                  <a:cubicBezTo>
                    <a:pt x="355" y="139"/>
                    <a:pt x="1" y="680"/>
                    <a:pt x="129" y="1231"/>
                  </a:cubicBezTo>
                  <a:cubicBezTo>
                    <a:pt x="228" y="1687"/>
                    <a:pt x="635" y="2003"/>
                    <a:pt x="1090" y="2003"/>
                  </a:cubicBezTo>
                  <a:cubicBezTo>
                    <a:pt x="1175" y="2003"/>
                    <a:pt x="1262" y="1992"/>
                    <a:pt x="1348" y="1969"/>
                  </a:cubicBezTo>
                  <a:cubicBezTo>
                    <a:pt x="1604" y="1919"/>
                    <a:pt x="1840" y="1762"/>
                    <a:pt x="1978" y="1536"/>
                  </a:cubicBezTo>
                  <a:lnTo>
                    <a:pt x="1820" y="1438"/>
                  </a:lnTo>
                  <a:cubicBezTo>
                    <a:pt x="1712" y="1615"/>
                    <a:pt x="1525" y="1752"/>
                    <a:pt x="1309" y="1792"/>
                  </a:cubicBezTo>
                  <a:cubicBezTo>
                    <a:pt x="1239" y="1810"/>
                    <a:pt x="1170" y="1819"/>
                    <a:pt x="1101" y="1819"/>
                  </a:cubicBezTo>
                  <a:cubicBezTo>
                    <a:pt x="733" y="1819"/>
                    <a:pt x="399" y="1565"/>
                    <a:pt x="316" y="1192"/>
                  </a:cubicBezTo>
                  <a:cubicBezTo>
                    <a:pt x="207" y="739"/>
                    <a:pt x="502" y="297"/>
                    <a:pt x="955" y="218"/>
                  </a:cubicBezTo>
                  <a:cubicBezTo>
                    <a:pt x="1019" y="200"/>
                    <a:pt x="1084" y="191"/>
                    <a:pt x="1148" y="191"/>
                  </a:cubicBezTo>
                  <a:cubicBezTo>
                    <a:pt x="1293" y="191"/>
                    <a:pt x="1436" y="235"/>
                    <a:pt x="1565" y="316"/>
                  </a:cubicBezTo>
                  <a:lnTo>
                    <a:pt x="1663" y="159"/>
                  </a:lnTo>
                  <a:cubicBezTo>
                    <a:pt x="1504" y="56"/>
                    <a:pt x="1322" y="1"/>
                    <a:pt x="1139" y="1"/>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32"/>
            <p:cNvSpPr/>
            <p:nvPr/>
          </p:nvSpPr>
          <p:spPr>
            <a:xfrm>
              <a:off x="796775" y="723675"/>
              <a:ext cx="44525" cy="54875"/>
            </a:xfrm>
            <a:custGeom>
              <a:rect b="b" l="l" r="r" t="t"/>
              <a:pathLst>
                <a:path extrusionOk="0" h="2195" w="1781">
                  <a:moveTo>
                    <a:pt x="1299" y="1"/>
                  </a:moveTo>
                  <a:lnTo>
                    <a:pt x="0" y="296"/>
                  </a:lnTo>
                  <a:lnTo>
                    <a:pt x="433" y="2194"/>
                  </a:lnTo>
                  <a:lnTo>
                    <a:pt x="1781" y="1889"/>
                  </a:lnTo>
                  <a:lnTo>
                    <a:pt x="1741" y="1712"/>
                  </a:lnTo>
                  <a:lnTo>
                    <a:pt x="590" y="1978"/>
                  </a:lnTo>
                  <a:lnTo>
                    <a:pt x="433" y="1270"/>
                  </a:lnTo>
                  <a:lnTo>
                    <a:pt x="1417" y="1043"/>
                  </a:lnTo>
                  <a:lnTo>
                    <a:pt x="1377" y="876"/>
                  </a:lnTo>
                  <a:lnTo>
                    <a:pt x="394" y="1102"/>
                  </a:lnTo>
                  <a:lnTo>
                    <a:pt x="236" y="424"/>
                  </a:lnTo>
                  <a:lnTo>
                    <a:pt x="1338" y="168"/>
                  </a:lnTo>
                  <a:lnTo>
                    <a:pt x="1299"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32"/>
            <p:cNvSpPr/>
            <p:nvPr/>
          </p:nvSpPr>
          <p:spPr>
            <a:xfrm>
              <a:off x="847175" y="710400"/>
              <a:ext cx="50675" cy="56575"/>
            </a:xfrm>
            <a:custGeom>
              <a:rect b="b" l="l" r="r" t="t"/>
              <a:pathLst>
                <a:path extrusionOk="0" h="2263" w="2027">
                  <a:moveTo>
                    <a:pt x="1594" y="1"/>
                  </a:moveTo>
                  <a:lnTo>
                    <a:pt x="1387" y="50"/>
                  </a:lnTo>
                  <a:lnTo>
                    <a:pt x="1741" y="1584"/>
                  </a:lnTo>
                  <a:lnTo>
                    <a:pt x="168" y="325"/>
                  </a:lnTo>
                  <a:lnTo>
                    <a:pt x="1" y="365"/>
                  </a:lnTo>
                  <a:lnTo>
                    <a:pt x="433" y="2263"/>
                  </a:lnTo>
                  <a:lnTo>
                    <a:pt x="640" y="2223"/>
                  </a:lnTo>
                  <a:lnTo>
                    <a:pt x="286" y="679"/>
                  </a:lnTo>
                  <a:lnTo>
                    <a:pt x="286" y="679"/>
                  </a:lnTo>
                  <a:lnTo>
                    <a:pt x="1859" y="1938"/>
                  </a:lnTo>
                  <a:lnTo>
                    <a:pt x="2027" y="1899"/>
                  </a:lnTo>
                  <a:lnTo>
                    <a:pt x="159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32"/>
            <p:cNvSpPr/>
            <p:nvPr/>
          </p:nvSpPr>
          <p:spPr>
            <a:xfrm>
              <a:off x="907425" y="698350"/>
              <a:ext cx="44525" cy="54875"/>
            </a:xfrm>
            <a:custGeom>
              <a:rect b="b" l="l" r="r" t="t"/>
              <a:pathLst>
                <a:path extrusionOk="0" h="2195" w="1781">
                  <a:moveTo>
                    <a:pt x="1298" y="1"/>
                  </a:moveTo>
                  <a:lnTo>
                    <a:pt x="0" y="296"/>
                  </a:lnTo>
                  <a:lnTo>
                    <a:pt x="433" y="2194"/>
                  </a:lnTo>
                  <a:lnTo>
                    <a:pt x="1780" y="1889"/>
                  </a:lnTo>
                  <a:lnTo>
                    <a:pt x="1741" y="1712"/>
                  </a:lnTo>
                  <a:lnTo>
                    <a:pt x="590" y="1978"/>
                  </a:lnTo>
                  <a:lnTo>
                    <a:pt x="423" y="1270"/>
                  </a:lnTo>
                  <a:lnTo>
                    <a:pt x="1406" y="1043"/>
                  </a:lnTo>
                  <a:lnTo>
                    <a:pt x="1367" y="876"/>
                  </a:lnTo>
                  <a:lnTo>
                    <a:pt x="384" y="1102"/>
                  </a:lnTo>
                  <a:lnTo>
                    <a:pt x="236" y="424"/>
                  </a:lnTo>
                  <a:lnTo>
                    <a:pt x="1338" y="168"/>
                  </a:lnTo>
                  <a:lnTo>
                    <a:pt x="1298"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32"/>
            <p:cNvSpPr/>
            <p:nvPr/>
          </p:nvSpPr>
          <p:spPr>
            <a:xfrm>
              <a:off x="1210825" y="630675"/>
              <a:ext cx="49425" cy="50050"/>
            </a:xfrm>
            <a:custGeom>
              <a:rect b="b" l="l" r="r" t="t"/>
              <a:pathLst>
                <a:path extrusionOk="0" h="2002" w="1977">
                  <a:moveTo>
                    <a:pt x="1153" y="0"/>
                  </a:moveTo>
                  <a:cubicBezTo>
                    <a:pt x="1070" y="0"/>
                    <a:pt x="986" y="11"/>
                    <a:pt x="905" y="33"/>
                  </a:cubicBezTo>
                  <a:cubicBezTo>
                    <a:pt x="354" y="131"/>
                    <a:pt x="0" y="672"/>
                    <a:pt x="128" y="1223"/>
                  </a:cubicBezTo>
                  <a:cubicBezTo>
                    <a:pt x="228" y="1690"/>
                    <a:pt x="639" y="2001"/>
                    <a:pt x="1092" y="2001"/>
                  </a:cubicBezTo>
                  <a:cubicBezTo>
                    <a:pt x="1173" y="2001"/>
                    <a:pt x="1255" y="1991"/>
                    <a:pt x="1338" y="1970"/>
                  </a:cubicBezTo>
                  <a:cubicBezTo>
                    <a:pt x="1603" y="1921"/>
                    <a:pt x="1839" y="1754"/>
                    <a:pt x="1977" y="1528"/>
                  </a:cubicBezTo>
                  <a:lnTo>
                    <a:pt x="1820" y="1429"/>
                  </a:lnTo>
                  <a:cubicBezTo>
                    <a:pt x="1702" y="1616"/>
                    <a:pt x="1525" y="1744"/>
                    <a:pt x="1308" y="1783"/>
                  </a:cubicBezTo>
                  <a:cubicBezTo>
                    <a:pt x="1237" y="1802"/>
                    <a:pt x="1166" y="1811"/>
                    <a:pt x="1096" y="1811"/>
                  </a:cubicBezTo>
                  <a:cubicBezTo>
                    <a:pt x="730" y="1811"/>
                    <a:pt x="397" y="1563"/>
                    <a:pt x="315" y="1184"/>
                  </a:cubicBezTo>
                  <a:cubicBezTo>
                    <a:pt x="207" y="741"/>
                    <a:pt x="502" y="298"/>
                    <a:pt x="944" y="210"/>
                  </a:cubicBezTo>
                  <a:cubicBezTo>
                    <a:pt x="1011" y="195"/>
                    <a:pt x="1077" y="187"/>
                    <a:pt x="1143" y="187"/>
                  </a:cubicBezTo>
                  <a:cubicBezTo>
                    <a:pt x="1291" y="187"/>
                    <a:pt x="1434" y="226"/>
                    <a:pt x="1564" y="308"/>
                  </a:cubicBezTo>
                  <a:lnTo>
                    <a:pt x="1662" y="151"/>
                  </a:lnTo>
                  <a:cubicBezTo>
                    <a:pt x="1508" y="50"/>
                    <a:pt x="1331" y="0"/>
                    <a:pt x="1153" y="0"/>
                  </a:cubicBez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32"/>
            <p:cNvSpPr/>
            <p:nvPr/>
          </p:nvSpPr>
          <p:spPr>
            <a:xfrm>
              <a:off x="1266150" y="615500"/>
              <a:ext cx="48450" cy="53075"/>
            </a:xfrm>
            <a:custGeom>
              <a:rect b="b" l="l" r="r" t="t"/>
              <a:pathLst>
                <a:path extrusionOk="0" h="2123" w="1938">
                  <a:moveTo>
                    <a:pt x="1564" y="1"/>
                  </a:moveTo>
                  <a:lnTo>
                    <a:pt x="1367" y="40"/>
                  </a:lnTo>
                  <a:lnTo>
                    <a:pt x="1613" y="1122"/>
                  </a:lnTo>
                  <a:cubicBezTo>
                    <a:pt x="1721" y="1574"/>
                    <a:pt x="1564" y="1830"/>
                    <a:pt x="1180" y="1909"/>
                  </a:cubicBezTo>
                  <a:cubicBezTo>
                    <a:pt x="1114" y="1924"/>
                    <a:pt x="1052" y="1932"/>
                    <a:pt x="993" y="1932"/>
                  </a:cubicBezTo>
                  <a:cubicBezTo>
                    <a:pt x="721" y="1932"/>
                    <a:pt x="532" y="1760"/>
                    <a:pt x="443" y="1387"/>
                  </a:cubicBezTo>
                  <a:lnTo>
                    <a:pt x="197" y="306"/>
                  </a:lnTo>
                  <a:lnTo>
                    <a:pt x="0" y="355"/>
                  </a:lnTo>
                  <a:lnTo>
                    <a:pt x="246" y="1446"/>
                  </a:lnTo>
                  <a:cubicBezTo>
                    <a:pt x="352" y="1897"/>
                    <a:pt x="623" y="2122"/>
                    <a:pt x="989" y="2122"/>
                  </a:cubicBezTo>
                  <a:cubicBezTo>
                    <a:pt x="1062" y="2122"/>
                    <a:pt x="1139" y="2113"/>
                    <a:pt x="1220" y="2095"/>
                  </a:cubicBezTo>
                  <a:cubicBezTo>
                    <a:pt x="1711" y="1977"/>
                    <a:pt x="1937" y="1633"/>
                    <a:pt x="1810" y="1082"/>
                  </a:cubicBezTo>
                  <a:lnTo>
                    <a:pt x="1564" y="1"/>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32"/>
            <p:cNvSpPr/>
            <p:nvPr/>
          </p:nvSpPr>
          <p:spPr>
            <a:xfrm>
              <a:off x="1316800" y="603950"/>
              <a:ext cx="39350" cy="52400"/>
            </a:xfrm>
            <a:custGeom>
              <a:rect b="b" l="l" r="r" t="t"/>
              <a:pathLst>
                <a:path extrusionOk="0" h="2096" w="1574">
                  <a:moveTo>
                    <a:pt x="1534" y="0"/>
                  </a:moveTo>
                  <a:lnTo>
                    <a:pt x="0" y="354"/>
                  </a:lnTo>
                  <a:lnTo>
                    <a:pt x="39" y="522"/>
                  </a:lnTo>
                  <a:lnTo>
                    <a:pt x="708" y="374"/>
                  </a:lnTo>
                  <a:lnTo>
                    <a:pt x="1101" y="2095"/>
                  </a:lnTo>
                  <a:lnTo>
                    <a:pt x="1308" y="2046"/>
                  </a:lnTo>
                  <a:lnTo>
                    <a:pt x="905" y="325"/>
                  </a:lnTo>
                  <a:lnTo>
                    <a:pt x="1574" y="177"/>
                  </a:lnTo>
                  <a:lnTo>
                    <a:pt x="1534" y="0"/>
                  </a:lnTo>
                  <a:close/>
                </a:path>
              </a:pathLst>
            </a:custGeom>
            <a:solidFill>
              <a:schemeClr val="dk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0" name="Google Shape;1500;p32"/>
          <p:cNvSpPr txBox="1"/>
          <p:nvPr>
            <p:ph idx="1" type="body"/>
          </p:nvPr>
        </p:nvSpPr>
        <p:spPr>
          <a:xfrm>
            <a:off x="4943475" y="2090725"/>
            <a:ext cx="3724200" cy="1605600"/>
          </a:xfrm>
          <a:prstGeom prst="rect">
            <a:avLst/>
          </a:prstGeom>
        </p:spPr>
        <p:txBody>
          <a:bodyPr anchorCtr="0" anchor="t" bIns="91425" lIns="91425" spcFirstLastPara="1" rIns="91425" wrap="square" tIns="91425">
            <a:noAutofit/>
          </a:bodyPr>
          <a:lstStyle/>
          <a:p>
            <a:pPr indent="0" lvl="0" marL="0" rtl="0" algn="ctr">
              <a:spcBef>
                <a:spcPts val="0"/>
              </a:spcBef>
              <a:spcAft>
                <a:spcPts val="1000"/>
              </a:spcAft>
              <a:buNone/>
            </a:pPr>
            <a:r>
              <a:rPr b="1" lang="en" sz="3000">
                <a:latin typeface="Rajdhani"/>
                <a:ea typeface="Rajdhani"/>
                <a:cs typeface="Rajdhani"/>
                <a:sym typeface="Rajdhani"/>
              </a:rPr>
              <a:t>The most </a:t>
            </a:r>
            <a:r>
              <a:rPr b="1" lang="en" sz="3000">
                <a:solidFill>
                  <a:srgbClr val="3C78D8"/>
                </a:solidFill>
                <a:latin typeface="Rajdhani"/>
                <a:ea typeface="Rajdhani"/>
                <a:cs typeface="Rajdhani"/>
                <a:sym typeface="Rajdhani"/>
              </a:rPr>
              <a:t>POPULAR </a:t>
            </a:r>
            <a:r>
              <a:rPr b="1" lang="en" sz="3000">
                <a:latin typeface="Rajdhani"/>
                <a:ea typeface="Rajdhani"/>
                <a:cs typeface="Rajdhani"/>
                <a:sym typeface="Rajdhani"/>
              </a:rPr>
              <a:t>and</a:t>
            </a:r>
            <a:r>
              <a:rPr b="1" lang="en" sz="3000">
                <a:solidFill>
                  <a:srgbClr val="3C78D8"/>
                </a:solidFill>
                <a:latin typeface="Rajdhani"/>
                <a:ea typeface="Rajdhani"/>
                <a:cs typeface="Rajdhani"/>
                <a:sym typeface="Rajdhani"/>
              </a:rPr>
              <a:t> PROFITABLE </a:t>
            </a:r>
            <a:r>
              <a:rPr b="1" lang="en" sz="3000">
                <a:latin typeface="Rajdhani"/>
                <a:ea typeface="Rajdhani"/>
                <a:cs typeface="Rajdhani"/>
                <a:sym typeface="Rajdhani"/>
              </a:rPr>
              <a:t>movie</a:t>
            </a:r>
            <a:endParaRPr b="1" sz="4800">
              <a:latin typeface="Rajdhani"/>
              <a:ea typeface="Rajdhani"/>
              <a:cs typeface="Rajdhani"/>
              <a:sym typeface="Rajdhani"/>
            </a:endParaRPr>
          </a:p>
        </p:txBody>
      </p:sp>
      <p:sp>
        <p:nvSpPr>
          <p:cNvPr id="1501" name="Google Shape;1501;p32"/>
          <p:cNvSpPr txBox="1"/>
          <p:nvPr>
            <p:ph idx="1" type="body"/>
          </p:nvPr>
        </p:nvSpPr>
        <p:spPr>
          <a:xfrm>
            <a:off x="735650" y="1176325"/>
            <a:ext cx="797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b="1" lang="en" sz="3000">
                <a:latin typeface="Rajdhani"/>
                <a:ea typeface="Rajdhani"/>
                <a:cs typeface="Rajdhani"/>
                <a:sym typeface="Rajdhani"/>
              </a:rPr>
              <a:t>How do we define </a:t>
            </a:r>
            <a:r>
              <a:rPr b="1" lang="en" sz="3000">
                <a:latin typeface="Rajdhani"/>
                <a:ea typeface="Rajdhani"/>
                <a:cs typeface="Rajdhani"/>
                <a:sym typeface="Rajdhani"/>
              </a:rPr>
              <a:t>successful</a:t>
            </a:r>
            <a:r>
              <a:rPr b="1" lang="en" sz="3000">
                <a:latin typeface="Rajdhani"/>
                <a:ea typeface="Rajdhani"/>
                <a:cs typeface="Rajdhani"/>
                <a:sym typeface="Rajdhani"/>
              </a:rPr>
              <a:t>?</a:t>
            </a:r>
            <a:endParaRPr b="1" sz="3000">
              <a:latin typeface="Rajdhani"/>
              <a:ea typeface="Rajdhani"/>
              <a:cs typeface="Rajdhani"/>
              <a:sym typeface="Rajdhani"/>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ilm Script Project Proposal by Slidesgo">
  <a:themeElements>
    <a:clrScheme name="Simple Light">
      <a:dk1>
        <a:srgbClr val="9E855C"/>
      </a:dk1>
      <a:lt1>
        <a:srgbClr val="385963"/>
      </a:lt1>
      <a:dk2>
        <a:srgbClr val="F7F9F5"/>
      </a:dk2>
      <a:lt2>
        <a:srgbClr val="17262A"/>
      </a:lt2>
      <a:accent1>
        <a:srgbClr val="46656F"/>
      </a:accent1>
      <a:accent2>
        <a:srgbClr val="6A8A95"/>
      </a:accent2>
      <a:accent3>
        <a:srgbClr val="A5B7BD"/>
      </a:accent3>
      <a:accent4>
        <a:srgbClr val="C5CFD3"/>
      </a:accent4>
      <a:accent5>
        <a:srgbClr val="C6B9A3"/>
      </a:accent5>
      <a:accent6>
        <a:srgbClr val="FFFFFF"/>
      </a:accent6>
      <a:hlink>
        <a:srgbClr val="17262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